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650" r:id="rId2"/>
    <p:sldMasterId id="2147483651" r:id="rId3"/>
    <p:sldMasterId id="2147483697" r:id="rId4"/>
  </p:sldMasterIdLst>
  <p:notesMasterIdLst>
    <p:notesMasterId r:id="rId29"/>
  </p:notesMasterIdLst>
  <p:sldIdLst>
    <p:sldId id="280" r:id="rId5"/>
    <p:sldId id="281" r:id="rId6"/>
    <p:sldId id="258" r:id="rId7"/>
    <p:sldId id="259" r:id="rId8"/>
    <p:sldId id="260" r:id="rId9"/>
    <p:sldId id="282"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Lst>
  <p:sldSz cx="12193588" cy="6858000"/>
  <p:notesSz cx="6858000" cy="9144000"/>
  <p:defaultTextStyle>
    <a:defPPr>
      <a:defRPr lang="en-GB"/>
    </a:defPPr>
    <a:lvl1pPr algn="l"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828" y="78"/>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1" name="AutoShape 1">
            <a:extLst>
              <a:ext uri="{FF2B5EF4-FFF2-40B4-BE49-F238E27FC236}">
                <a16:creationId xmlns:a16="http://schemas.microsoft.com/office/drawing/2014/main" id="{EAB18049-6B5B-9A37-4281-79362160C11A}"/>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360" cap="flat">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5122" name="Rectangle 2">
            <a:extLst>
              <a:ext uri="{FF2B5EF4-FFF2-40B4-BE49-F238E27FC236}">
                <a16:creationId xmlns:a16="http://schemas.microsoft.com/office/drawing/2014/main" id="{8E2272EF-F272-22DE-38FA-B9012ED2FB84}"/>
              </a:ext>
            </a:extLst>
          </p:cNvPr>
          <p:cNvSpPr>
            <a:spLocks noGrp="1" noRot="1" noChangeAspect="1" noChangeArrowheads="1"/>
          </p:cNvSpPr>
          <p:nvPr>
            <p:ph type="sldImg"/>
          </p:nvPr>
        </p:nvSpPr>
        <p:spPr bwMode="auto">
          <a:xfrm>
            <a:off x="215900" y="812800"/>
            <a:ext cx="7124700" cy="4005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5123" name="Rectangle 3">
            <a:extLst>
              <a:ext uri="{FF2B5EF4-FFF2-40B4-BE49-F238E27FC236}">
                <a16:creationId xmlns:a16="http://schemas.microsoft.com/office/drawing/2014/main" id="{28DCB6C9-5470-BDFE-03FE-E21F704F2E32}"/>
              </a:ext>
            </a:extLst>
          </p:cNvPr>
          <p:cNvSpPr>
            <a:spLocks noGrp="1" noChangeArrowheads="1"/>
          </p:cNvSpPr>
          <p:nvPr>
            <p:ph type="body"/>
          </p:nvPr>
        </p:nvSpPr>
        <p:spPr bwMode="auto">
          <a:xfrm>
            <a:off x="755650" y="5078413"/>
            <a:ext cx="6045200" cy="4808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s-ES" altLang="es-ES"/>
          </a:p>
        </p:txBody>
      </p:sp>
      <p:sp>
        <p:nvSpPr>
          <p:cNvPr id="5124" name="Rectangle 4">
            <a:extLst>
              <a:ext uri="{FF2B5EF4-FFF2-40B4-BE49-F238E27FC236}">
                <a16:creationId xmlns:a16="http://schemas.microsoft.com/office/drawing/2014/main" id="{84D0EB07-A3FA-80AA-39EA-B9228D76F09D}"/>
              </a:ext>
            </a:extLst>
          </p:cNvPr>
          <p:cNvSpPr>
            <a:spLocks noGrp="1" noChangeArrowheads="1"/>
          </p:cNvSpPr>
          <p:nvPr>
            <p:ph type="hdr"/>
          </p:nvPr>
        </p:nvSpPr>
        <p:spPr bwMode="auto">
          <a:xfrm>
            <a:off x="0" y="0"/>
            <a:ext cx="3278188"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Times New Roman" panose="02020603050405020304" pitchFamily="18" charset="0"/>
                <a:cs typeface="Segoe UI" panose="020B0502040204020203" pitchFamily="34" charset="0"/>
              </a:defRPr>
            </a:lvl1pPr>
          </a:lstStyle>
          <a:p>
            <a:endParaRPr lang="es-ES" altLang="es-ES"/>
          </a:p>
        </p:txBody>
      </p:sp>
      <p:sp>
        <p:nvSpPr>
          <p:cNvPr id="5125" name="Rectangle 5">
            <a:extLst>
              <a:ext uri="{FF2B5EF4-FFF2-40B4-BE49-F238E27FC236}">
                <a16:creationId xmlns:a16="http://schemas.microsoft.com/office/drawing/2014/main" id="{0142EBED-DCAC-7774-D33E-29ECBFF34D6E}"/>
              </a:ext>
            </a:extLst>
          </p:cNvPr>
          <p:cNvSpPr>
            <a:spLocks noGrp="1" noChangeArrowheads="1"/>
          </p:cNvSpPr>
          <p:nvPr>
            <p:ph type="dt"/>
          </p:nvPr>
        </p:nvSpPr>
        <p:spPr bwMode="auto">
          <a:xfrm>
            <a:off x="4278313" y="0"/>
            <a:ext cx="3278187"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Times New Roman" panose="02020603050405020304" pitchFamily="18" charset="0"/>
                <a:cs typeface="Segoe UI" panose="020B0502040204020203" pitchFamily="34" charset="0"/>
              </a:defRPr>
            </a:lvl1pPr>
          </a:lstStyle>
          <a:p>
            <a:endParaRPr lang="es-ES" altLang="es-ES"/>
          </a:p>
        </p:txBody>
      </p:sp>
      <p:sp>
        <p:nvSpPr>
          <p:cNvPr id="5126" name="Rectangle 6">
            <a:extLst>
              <a:ext uri="{FF2B5EF4-FFF2-40B4-BE49-F238E27FC236}">
                <a16:creationId xmlns:a16="http://schemas.microsoft.com/office/drawing/2014/main" id="{17C7D485-41A6-BD06-0506-DBF7EBE6E941}"/>
              </a:ext>
            </a:extLst>
          </p:cNvPr>
          <p:cNvSpPr>
            <a:spLocks noGrp="1" noChangeArrowheads="1"/>
          </p:cNvSpPr>
          <p:nvPr>
            <p:ph type="ftr"/>
          </p:nvPr>
        </p:nvSpPr>
        <p:spPr bwMode="auto">
          <a:xfrm>
            <a:off x="0" y="10156825"/>
            <a:ext cx="3278188"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Times New Roman" panose="02020603050405020304" pitchFamily="18" charset="0"/>
                <a:cs typeface="Segoe UI" panose="020B0502040204020203" pitchFamily="34" charset="0"/>
              </a:defRPr>
            </a:lvl1pPr>
          </a:lstStyle>
          <a:p>
            <a:endParaRPr lang="es-ES" altLang="es-ES"/>
          </a:p>
        </p:txBody>
      </p:sp>
      <p:sp>
        <p:nvSpPr>
          <p:cNvPr id="5127" name="Rectangle 7">
            <a:extLst>
              <a:ext uri="{FF2B5EF4-FFF2-40B4-BE49-F238E27FC236}">
                <a16:creationId xmlns:a16="http://schemas.microsoft.com/office/drawing/2014/main" id="{C10670B6-6894-B3BC-476D-8BB79DA8ABCA}"/>
              </a:ext>
            </a:extLst>
          </p:cNvPr>
          <p:cNvSpPr>
            <a:spLocks noGrp="1" noChangeArrowheads="1"/>
          </p:cNvSpPr>
          <p:nvPr>
            <p:ph type="sldNum"/>
          </p:nvPr>
        </p:nvSpPr>
        <p:spPr bwMode="auto">
          <a:xfrm>
            <a:off x="4278313" y="10156825"/>
            <a:ext cx="3278187"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Times New Roman" panose="02020603050405020304" pitchFamily="18" charset="0"/>
                <a:cs typeface="Segoe UI" panose="020B0502040204020203" pitchFamily="34" charset="0"/>
              </a:defRPr>
            </a:lvl1pPr>
          </a:lstStyle>
          <a:p>
            <a:fld id="{152996AD-C82B-4EC6-94E1-428D2D5ECAD0}" type="slidenum">
              <a:rPr lang="es-ES" altLang="es-ES"/>
              <a:pPr/>
              <a:t>‹Nº›</a:t>
            </a:fld>
            <a:endParaRPr lang="es-ES" altLang="es-ES"/>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BF02775-66AC-80A3-EBED-22711D970DF3}"/>
              </a:ext>
            </a:extLst>
          </p:cNvPr>
          <p:cNvSpPr>
            <a:spLocks noGrp="1" noChangeArrowheads="1"/>
          </p:cNvSpPr>
          <p:nvPr>
            <p:ph type="sldNum"/>
          </p:nvPr>
        </p:nvSpPr>
        <p:spPr>
          <a:ln/>
        </p:spPr>
        <p:txBody>
          <a:bodyPr/>
          <a:lstStyle/>
          <a:p>
            <a:fld id="{36DD746C-DEE1-4974-9A76-58F3BBE4A6DA}" type="slidenum">
              <a:rPr lang="es-ES" altLang="es-ES"/>
              <a:pPr/>
              <a:t>3</a:t>
            </a:fld>
            <a:endParaRPr lang="es-ES" altLang="es-ES"/>
          </a:p>
        </p:txBody>
      </p:sp>
      <p:sp>
        <p:nvSpPr>
          <p:cNvPr id="32769" name="Rectangle 1">
            <a:extLst>
              <a:ext uri="{FF2B5EF4-FFF2-40B4-BE49-F238E27FC236}">
                <a16:creationId xmlns:a16="http://schemas.microsoft.com/office/drawing/2014/main" id="{BB0AE28C-0FE2-0CFC-3564-42CF0BFB897E}"/>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0" name="Rectangle 2">
            <a:extLst>
              <a:ext uri="{FF2B5EF4-FFF2-40B4-BE49-F238E27FC236}">
                <a16:creationId xmlns:a16="http://schemas.microsoft.com/office/drawing/2014/main" id="{0B9C8338-CDBA-DC16-6AE8-94FC2E013127}"/>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46CC5E0-6B1E-313E-95CE-7C0BC5EDD5B5}"/>
              </a:ext>
            </a:extLst>
          </p:cNvPr>
          <p:cNvSpPr>
            <a:spLocks noGrp="1" noChangeArrowheads="1"/>
          </p:cNvSpPr>
          <p:nvPr>
            <p:ph type="sldNum"/>
          </p:nvPr>
        </p:nvSpPr>
        <p:spPr>
          <a:ln/>
        </p:spPr>
        <p:txBody>
          <a:bodyPr/>
          <a:lstStyle/>
          <a:p>
            <a:fld id="{40709080-E063-4FF8-96CD-666AC3DE9372}" type="slidenum">
              <a:rPr lang="es-ES" altLang="es-ES"/>
              <a:pPr/>
              <a:t>13</a:t>
            </a:fld>
            <a:endParaRPr lang="es-ES" altLang="es-ES"/>
          </a:p>
        </p:txBody>
      </p:sp>
      <p:sp>
        <p:nvSpPr>
          <p:cNvPr id="43009" name="Rectangle 1">
            <a:extLst>
              <a:ext uri="{FF2B5EF4-FFF2-40B4-BE49-F238E27FC236}">
                <a16:creationId xmlns:a16="http://schemas.microsoft.com/office/drawing/2014/main" id="{9F6E0936-6F49-656B-626F-22F725BAB225}"/>
              </a:ext>
            </a:extLst>
          </p:cNvPr>
          <p:cNvSpPr txBox="1">
            <a:spLocks noGrp="1" noRot="1" noChangeAspect="1" noChangeArrowheads="1"/>
          </p:cNvSpPr>
          <p:nvPr>
            <p:ph type="sldImg"/>
          </p:nvPr>
        </p:nvSpPr>
        <p:spPr bwMode="auto">
          <a:xfrm>
            <a:off x="685800" y="1143000"/>
            <a:ext cx="5486400" cy="3086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0" name="Rectangle 2">
            <a:extLst>
              <a:ext uri="{FF2B5EF4-FFF2-40B4-BE49-F238E27FC236}">
                <a16:creationId xmlns:a16="http://schemas.microsoft.com/office/drawing/2014/main" id="{913C7A1C-440F-1592-66D6-4641DA1E6D9D}"/>
              </a:ext>
            </a:extLst>
          </p:cNvPr>
          <p:cNvSpPr txBox="1">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
        <p:nvSpPr>
          <p:cNvPr id="43011" name="Text Box 3">
            <a:extLst>
              <a:ext uri="{FF2B5EF4-FFF2-40B4-BE49-F238E27FC236}">
                <a16:creationId xmlns:a16="http://schemas.microsoft.com/office/drawing/2014/main" id="{6740DC10-FC4D-58E3-4678-6E1C1F411786}"/>
              </a:ext>
            </a:extLst>
          </p:cNvPr>
          <p:cNvSpPr txBox="1">
            <a:spLocks noChangeArrowheads="1"/>
          </p:cNvSpPr>
          <p:nvPr/>
        </p:nvSpPr>
        <p:spPr bwMode="auto">
          <a:xfrm>
            <a:off x="3884613" y="8685213"/>
            <a:ext cx="2971800"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r">
              <a:lnSpc>
                <a:spcPct val="100000"/>
              </a:lnSpc>
              <a:buClrTx/>
              <a:buFontTx/>
              <a:buNone/>
            </a:pPr>
            <a:fld id="{695E7BB9-65AE-4202-86C9-A758428CF9BD}" type="slidenum">
              <a:rPr lang="es-ES" altLang="es-ES" sz="1200">
                <a:latin typeface="Times New Roman" panose="02020603050405020304" pitchFamily="18" charset="0"/>
                <a:cs typeface="Segoe UI" panose="020B0502040204020203" pitchFamily="34" charset="0"/>
              </a:rPr>
              <a:pPr algn="r">
                <a:lnSpc>
                  <a:spcPct val="100000"/>
                </a:lnSpc>
                <a:buClrTx/>
                <a:buFontTx/>
                <a:buNone/>
              </a:pPr>
              <a:t>13</a:t>
            </a:fld>
            <a:endParaRPr lang="es-ES" altLang="es-ES" sz="1200">
              <a:latin typeface="Times New Roman" panose="02020603050405020304" pitchFamily="18" charset="0"/>
              <a:cs typeface="Segoe UI" panose="020B0502040204020203"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2F9D1D2-CEDB-9A53-FF5D-A59E00144558}"/>
              </a:ext>
            </a:extLst>
          </p:cNvPr>
          <p:cNvSpPr>
            <a:spLocks noGrp="1" noChangeArrowheads="1"/>
          </p:cNvSpPr>
          <p:nvPr>
            <p:ph type="sldNum"/>
          </p:nvPr>
        </p:nvSpPr>
        <p:spPr>
          <a:ln/>
        </p:spPr>
        <p:txBody>
          <a:bodyPr/>
          <a:lstStyle/>
          <a:p>
            <a:fld id="{D2237D1D-2F11-4031-BE53-ACE983E3FE0D}" type="slidenum">
              <a:rPr lang="es-ES" altLang="es-ES"/>
              <a:pPr/>
              <a:t>14</a:t>
            </a:fld>
            <a:endParaRPr lang="es-ES" altLang="es-ES"/>
          </a:p>
        </p:txBody>
      </p:sp>
      <p:sp>
        <p:nvSpPr>
          <p:cNvPr id="44033" name="Rectangle 1">
            <a:extLst>
              <a:ext uri="{FF2B5EF4-FFF2-40B4-BE49-F238E27FC236}">
                <a16:creationId xmlns:a16="http://schemas.microsoft.com/office/drawing/2014/main" id="{FB67B380-AF6A-C327-EE4A-BC3414AD1341}"/>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034" name="Rectangle 2">
            <a:extLst>
              <a:ext uri="{FF2B5EF4-FFF2-40B4-BE49-F238E27FC236}">
                <a16:creationId xmlns:a16="http://schemas.microsoft.com/office/drawing/2014/main" id="{CD962223-2CF5-D94E-01AD-CA106C2D66F2}"/>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3D58454-A75F-120E-6437-E0778C733504}"/>
              </a:ext>
            </a:extLst>
          </p:cNvPr>
          <p:cNvSpPr>
            <a:spLocks noGrp="1" noChangeArrowheads="1"/>
          </p:cNvSpPr>
          <p:nvPr>
            <p:ph type="sldNum"/>
          </p:nvPr>
        </p:nvSpPr>
        <p:spPr>
          <a:ln/>
        </p:spPr>
        <p:txBody>
          <a:bodyPr/>
          <a:lstStyle/>
          <a:p>
            <a:fld id="{3D89F8ED-A56E-4DAE-8B5D-8AD5C764A9A1}" type="slidenum">
              <a:rPr lang="es-ES" altLang="es-ES"/>
              <a:pPr/>
              <a:t>15</a:t>
            </a:fld>
            <a:endParaRPr lang="es-ES" altLang="es-ES"/>
          </a:p>
        </p:txBody>
      </p:sp>
      <p:sp>
        <p:nvSpPr>
          <p:cNvPr id="45057" name="Rectangle 1">
            <a:extLst>
              <a:ext uri="{FF2B5EF4-FFF2-40B4-BE49-F238E27FC236}">
                <a16:creationId xmlns:a16="http://schemas.microsoft.com/office/drawing/2014/main" id="{1A22D5C7-E390-03C2-9755-1C74A64665A6}"/>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058" name="Rectangle 2">
            <a:extLst>
              <a:ext uri="{FF2B5EF4-FFF2-40B4-BE49-F238E27FC236}">
                <a16:creationId xmlns:a16="http://schemas.microsoft.com/office/drawing/2014/main" id="{AA985861-16A2-879B-2663-DB39B170E51B}"/>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DC9E232-F4B8-0BEC-ECA0-464FA26FA939}"/>
              </a:ext>
            </a:extLst>
          </p:cNvPr>
          <p:cNvSpPr>
            <a:spLocks noGrp="1" noChangeArrowheads="1"/>
          </p:cNvSpPr>
          <p:nvPr>
            <p:ph type="sldNum"/>
          </p:nvPr>
        </p:nvSpPr>
        <p:spPr>
          <a:ln/>
        </p:spPr>
        <p:txBody>
          <a:bodyPr/>
          <a:lstStyle/>
          <a:p>
            <a:fld id="{366F46D7-9265-4771-BEE6-67BCD92019AB}" type="slidenum">
              <a:rPr lang="es-ES" altLang="es-ES"/>
              <a:pPr/>
              <a:t>16</a:t>
            </a:fld>
            <a:endParaRPr lang="es-ES" altLang="es-ES"/>
          </a:p>
        </p:txBody>
      </p:sp>
      <p:sp>
        <p:nvSpPr>
          <p:cNvPr id="46081" name="Rectangle 1">
            <a:extLst>
              <a:ext uri="{FF2B5EF4-FFF2-40B4-BE49-F238E27FC236}">
                <a16:creationId xmlns:a16="http://schemas.microsoft.com/office/drawing/2014/main" id="{50E0AF14-2A8E-70A1-F588-23EC5566FC87}"/>
              </a:ext>
            </a:extLst>
          </p:cNvPr>
          <p:cNvSpPr txBox="1">
            <a:spLocks noGrp="1" noRot="1" noChangeAspect="1" noChangeArrowheads="1"/>
          </p:cNvSpPr>
          <p:nvPr>
            <p:ph type="sldImg"/>
          </p:nvPr>
        </p:nvSpPr>
        <p:spPr bwMode="auto">
          <a:xfrm>
            <a:off x="685800" y="1143000"/>
            <a:ext cx="5486400" cy="3086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2" name="Rectangle 2">
            <a:extLst>
              <a:ext uri="{FF2B5EF4-FFF2-40B4-BE49-F238E27FC236}">
                <a16:creationId xmlns:a16="http://schemas.microsoft.com/office/drawing/2014/main" id="{D8E6EE5B-0815-6369-ECC2-9D88B92EDC69}"/>
              </a:ext>
            </a:extLst>
          </p:cNvPr>
          <p:cNvSpPr txBox="1">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
        <p:nvSpPr>
          <p:cNvPr id="46083" name="Text Box 3">
            <a:extLst>
              <a:ext uri="{FF2B5EF4-FFF2-40B4-BE49-F238E27FC236}">
                <a16:creationId xmlns:a16="http://schemas.microsoft.com/office/drawing/2014/main" id="{B0D8A80B-ABE8-5A19-3779-1A4D1E513FE8}"/>
              </a:ext>
            </a:extLst>
          </p:cNvPr>
          <p:cNvSpPr txBox="1">
            <a:spLocks noChangeArrowheads="1"/>
          </p:cNvSpPr>
          <p:nvPr/>
        </p:nvSpPr>
        <p:spPr bwMode="auto">
          <a:xfrm>
            <a:off x="3884613" y="8685213"/>
            <a:ext cx="2971800"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r">
              <a:lnSpc>
                <a:spcPct val="100000"/>
              </a:lnSpc>
              <a:buClrTx/>
              <a:buFontTx/>
              <a:buNone/>
            </a:pPr>
            <a:fld id="{DD0C9AF6-424A-4230-B560-DDFE265AE1C1}" type="slidenum">
              <a:rPr lang="es-ES" altLang="es-ES" sz="1200">
                <a:latin typeface="Times New Roman" panose="02020603050405020304" pitchFamily="18" charset="0"/>
                <a:cs typeface="Segoe UI" panose="020B0502040204020203" pitchFamily="34" charset="0"/>
              </a:rPr>
              <a:pPr algn="r">
                <a:lnSpc>
                  <a:spcPct val="100000"/>
                </a:lnSpc>
                <a:buClrTx/>
                <a:buFontTx/>
                <a:buNone/>
              </a:pPr>
              <a:t>16</a:t>
            </a:fld>
            <a:endParaRPr lang="es-ES" altLang="es-ES" sz="1200">
              <a:latin typeface="Times New Roman" panose="02020603050405020304" pitchFamily="18" charset="0"/>
              <a:cs typeface="Segoe UI" panose="020B0502040204020203"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C9E94A9-E969-7EA9-A9CB-471575B07536}"/>
              </a:ext>
            </a:extLst>
          </p:cNvPr>
          <p:cNvSpPr>
            <a:spLocks noGrp="1" noChangeArrowheads="1"/>
          </p:cNvSpPr>
          <p:nvPr>
            <p:ph type="sldNum"/>
          </p:nvPr>
        </p:nvSpPr>
        <p:spPr>
          <a:ln/>
        </p:spPr>
        <p:txBody>
          <a:bodyPr/>
          <a:lstStyle/>
          <a:p>
            <a:fld id="{CFC194A9-B1C4-4E35-9789-C8B344975FE7}" type="slidenum">
              <a:rPr lang="es-ES" altLang="es-ES"/>
              <a:pPr/>
              <a:t>17</a:t>
            </a:fld>
            <a:endParaRPr lang="es-ES" altLang="es-ES"/>
          </a:p>
        </p:txBody>
      </p:sp>
      <p:sp>
        <p:nvSpPr>
          <p:cNvPr id="47105" name="Rectangle 1">
            <a:extLst>
              <a:ext uri="{FF2B5EF4-FFF2-40B4-BE49-F238E27FC236}">
                <a16:creationId xmlns:a16="http://schemas.microsoft.com/office/drawing/2014/main" id="{DC907B72-AD62-40F1-2A03-47704B0A85FF}"/>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106" name="Rectangle 2">
            <a:extLst>
              <a:ext uri="{FF2B5EF4-FFF2-40B4-BE49-F238E27FC236}">
                <a16:creationId xmlns:a16="http://schemas.microsoft.com/office/drawing/2014/main" id="{88261D77-8659-4B31-276E-4920D7EAEE51}"/>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2A2983B-8BA4-3DEA-C954-4C161E662D27}"/>
              </a:ext>
            </a:extLst>
          </p:cNvPr>
          <p:cNvSpPr>
            <a:spLocks noGrp="1" noChangeArrowheads="1"/>
          </p:cNvSpPr>
          <p:nvPr>
            <p:ph type="sldNum"/>
          </p:nvPr>
        </p:nvSpPr>
        <p:spPr>
          <a:ln/>
        </p:spPr>
        <p:txBody>
          <a:bodyPr/>
          <a:lstStyle/>
          <a:p>
            <a:fld id="{69F78BC8-0D3E-4B0B-95A0-6895F639F8B5}" type="slidenum">
              <a:rPr lang="es-ES" altLang="es-ES"/>
              <a:pPr/>
              <a:t>18</a:t>
            </a:fld>
            <a:endParaRPr lang="es-ES" altLang="es-ES"/>
          </a:p>
        </p:txBody>
      </p:sp>
      <p:sp>
        <p:nvSpPr>
          <p:cNvPr id="48129" name="Rectangle 1">
            <a:extLst>
              <a:ext uri="{FF2B5EF4-FFF2-40B4-BE49-F238E27FC236}">
                <a16:creationId xmlns:a16="http://schemas.microsoft.com/office/drawing/2014/main" id="{10732978-9AD5-E4DB-3326-1349948B71A0}"/>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8130" name="Rectangle 2">
            <a:extLst>
              <a:ext uri="{FF2B5EF4-FFF2-40B4-BE49-F238E27FC236}">
                <a16:creationId xmlns:a16="http://schemas.microsoft.com/office/drawing/2014/main" id="{F81B6BC4-EF23-E326-B2A6-602305238484}"/>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DB04C5A-DED5-5E6E-2429-DAD2CF916006}"/>
              </a:ext>
            </a:extLst>
          </p:cNvPr>
          <p:cNvSpPr>
            <a:spLocks noGrp="1" noChangeArrowheads="1"/>
          </p:cNvSpPr>
          <p:nvPr>
            <p:ph type="sldNum"/>
          </p:nvPr>
        </p:nvSpPr>
        <p:spPr>
          <a:ln/>
        </p:spPr>
        <p:txBody>
          <a:bodyPr/>
          <a:lstStyle/>
          <a:p>
            <a:fld id="{6164CCB9-C375-407A-A8F2-0014C2BE795C}" type="slidenum">
              <a:rPr lang="es-ES" altLang="es-ES"/>
              <a:pPr/>
              <a:t>19</a:t>
            </a:fld>
            <a:endParaRPr lang="es-ES" altLang="es-ES"/>
          </a:p>
        </p:txBody>
      </p:sp>
      <p:sp>
        <p:nvSpPr>
          <p:cNvPr id="49153" name="Rectangle 1">
            <a:extLst>
              <a:ext uri="{FF2B5EF4-FFF2-40B4-BE49-F238E27FC236}">
                <a16:creationId xmlns:a16="http://schemas.microsoft.com/office/drawing/2014/main" id="{95C3866E-50E3-BD02-CD14-D0A988D0A3D8}"/>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9154" name="Rectangle 2">
            <a:extLst>
              <a:ext uri="{FF2B5EF4-FFF2-40B4-BE49-F238E27FC236}">
                <a16:creationId xmlns:a16="http://schemas.microsoft.com/office/drawing/2014/main" id="{1CC8AB21-99DB-AFB9-1A50-FD6D7018213E}"/>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DEFA337-5ADD-A053-EDB0-10248D437736}"/>
              </a:ext>
            </a:extLst>
          </p:cNvPr>
          <p:cNvSpPr>
            <a:spLocks noGrp="1" noChangeArrowheads="1"/>
          </p:cNvSpPr>
          <p:nvPr>
            <p:ph type="sldNum"/>
          </p:nvPr>
        </p:nvSpPr>
        <p:spPr>
          <a:ln/>
        </p:spPr>
        <p:txBody>
          <a:bodyPr/>
          <a:lstStyle/>
          <a:p>
            <a:fld id="{874273D3-DAE2-44AF-97D7-36069DFDD4E7}" type="slidenum">
              <a:rPr lang="es-ES" altLang="es-ES"/>
              <a:pPr/>
              <a:t>20</a:t>
            </a:fld>
            <a:endParaRPr lang="es-ES" altLang="es-ES"/>
          </a:p>
        </p:txBody>
      </p:sp>
      <p:sp>
        <p:nvSpPr>
          <p:cNvPr id="50177" name="Rectangle 1">
            <a:extLst>
              <a:ext uri="{FF2B5EF4-FFF2-40B4-BE49-F238E27FC236}">
                <a16:creationId xmlns:a16="http://schemas.microsoft.com/office/drawing/2014/main" id="{74FB94B6-F5F2-63F9-416B-2FC7C8E80486}"/>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0178" name="Rectangle 2">
            <a:extLst>
              <a:ext uri="{FF2B5EF4-FFF2-40B4-BE49-F238E27FC236}">
                <a16:creationId xmlns:a16="http://schemas.microsoft.com/office/drawing/2014/main" id="{3B8F9D5C-5CAA-54A2-09F2-EB39CBB64ABD}"/>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81D728E-349F-9846-0B26-911609DCB7C9}"/>
              </a:ext>
            </a:extLst>
          </p:cNvPr>
          <p:cNvSpPr>
            <a:spLocks noGrp="1" noChangeArrowheads="1"/>
          </p:cNvSpPr>
          <p:nvPr>
            <p:ph type="sldNum"/>
          </p:nvPr>
        </p:nvSpPr>
        <p:spPr>
          <a:ln/>
        </p:spPr>
        <p:txBody>
          <a:bodyPr/>
          <a:lstStyle/>
          <a:p>
            <a:fld id="{F90915A8-1646-4B6C-A145-6BA204923AB9}" type="slidenum">
              <a:rPr lang="es-ES" altLang="es-ES"/>
              <a:pPr/>
              <a:t>21</a:t>
            </a:fld>
            <a:endParaRPr lang="es-ES" altLang="es-ES"/>
          </a:p>
        </p:txBody>
      </p:sp>
      <p:sp>
        <p:nvSpPr>
          <p:cNvPr id="51201" name="Rectangle 1">
            <a:extLst>
              <a:ext uri="{FF2B5EF4-FFF2-40B4-BE49-F238E27FC236}">
                <a16:creationId xmlns:a16="http://schemas.microsoft.com/office/drawing/2014/main" id="{F8AA5F0C-5C03-85C0-F6B8-ACA661BC6CAB}"/>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02" name="Rectangle 2">
            <a:extLst>
              <a:ext uri="{FF2B5EF4-FFF2-40B4-BE49-F238E27FC236}">
                <a16:creationId xmlns:a16="http://schemas.microsoft.com/office/drawing/2014/main" id="{57F5AF82-1E86-DEF1-5856-73A7EB42009F}"/>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6B5CFD8-42A7-2D58-811B-4EFA46174743}"/>
              </a:ext>
            </a:extLst>
          </p:cNvPr>
          <p:cNvSpPr>
            <a:spLocks noGrp="1" noChangeArrowheads="1"/>
          </p:cNvSpPr>
          <p:nvPr>
            <p:ph type="sldNum"/>
          </p:nvPr>
        </p:nvSpPr>
        <p:spPr>
          <a:ln/>
        </p:spPr>
        <p:txBody>
          <a:bodyPr/>
          <a:lstStyle/>
          <a:p>
            <a:fld id="{0A421BBC-CC5C-4D5A-95C8-624B2DEC09D1}" type="slidenum">
              <a:rPr lang="es-ES" altLang="es-ES"/>
              <a:pPr/>
              <a:t>22</a:t>
            </a:fld>
            <a:endParaRPr lang="es-ES" altLang="es-ES"/>
          </a:p>
        </p:txBody>
      </p:sp>
      <p:sp>
        <p:nvSpPr>
          <p:cNvPr id="52225" name="Rectangle 1">
            <a:extLst>
              <a:ext uri="{FF2B5EF4-FFF2-40B4-BE49-F238E27FC236}">
                <a16:creationId xmlns:a16="http://schemas.microsoft.com/office/drawing/2014/main" id="{AA299F2B-138F-C71C-BB8C-2DACB18FA6E4}"/>
              </a:ext>
            </a:extLst>
          </p:cNvPr>
          <p:cNvSpPr txBox="1">
            <a:spLocks noGrp="1" noRot="1" noChangeAspect="1" noChangeArrowheads="1"/>
          </p:cNvSpPr>
          <p:nvPr>
            <p:ph type="sldImg"/>
          </p:nvPr>
        </p:nvSpPr>
        <p:spPr bwMode="auto">
          <a:xfrm>
            <a:off x="685800" y="1143000"/>
            <a:ext cx="5486400" cy="3086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2226" name="Rectangle 2">
            <a:extLst>
              <a:ext uri="{FF2B5EF4-FFF2-40B4-BE49-F238E27FC236}">
                <a16:creationId xmlns:a16="http://schemas.microsoft.com/office/drawing/2014/main" id="{4E35D7CE-F76D-BC5E-26E5-9B8EEDD8C12A}"/>
              </a:ext>
            </a:extLst>
          </p:cNvPr>
          <p:cNvSpPr txBox="1">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
        <p:nvSpPr>
          <p:cNvPr id="52227" name="Text Box 3">
            <a:extLst>
              <a:ext uri="{FF2B5EF4-FFF2-40B4-BE49-F238E27FC236}">
                <a16:creationId xmlns:a16="http://schemas.microsoft.com/office/drawing/2014/main" id="{D5CE2051-0CCF-C51C-6CD7-40E7866CCB7A}"/>
              </a:ext>
            </a:extLst>
          </p:cNvPr>
          <p:cNvSpPr txBox="1">
            <a:spLocks noChangeArrowheads="1"/>
          </p:cNvSpPr>
          <p:nvPr/>
        </p:nvSpPr>
        <p:spPr bwMode="auto">
          <a:xfrm>
            <a:off x="3884613" y="8685213"/>
            <a:ext cx="2971800"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r">
              <a:lnSpc>
                <a:spcPct val="100000"/>
              </a:lnSpc>
              <a:buClrTx/>
              <a:buFontTx/>
              <a:buNone/>
            </a:pPr>
            <a:fld id="{CC6DB00E-2794-443D-B30E-9A10B0FAC577}" type="slidenum">
              <a:rPr lang="es-ES" altLang="es-ES" sz="1200">
                <a:latin typeface="Times New Roman" panose="02020603050405020304" pitchFamily="18" charset="0"/>
                <a:cs typeface="Segoe UI" panose="020B0502040204020203" pitchFamily="34" charset="0"/>
              </a:rPr>
              <a:pPr algn="r">
                <a:lnSpc>
                  <a:spcPct val="100000"/>
                </a:lnSpc>
                <a:buClrTx/>
                <a:buFontTx/>
                <a:buNone/>
              </a:pPr>
              <a:t>22</a:t>
            </a:fld>
            <a:endParaRPr lang="es-ES" altLang="es-ES" sz="1200">
              <a:latin typeface="Times New Roman" panose="02020603050405020304" pitchFamily="18" charset="0"/>
              <a:cs typeface="Segoe UI" panose="020B0502040204020203"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9979933-DBA1-6047-05C7-200441E2B210}"/>
              </a:ext>
            </a:extLst>
          </p:cNvPr>
          <p:cNvSpPr>
            <a:spLocks noGrp="1" noChangeArrowheads="1"/>
          </p:cNvSpPr>
          <p:nvPr>
            <p:ph type="sldNum"/>
          </p:nvPr>
        </p:nvSpPr>
        <p:spPr>
          <a:ln/>
        </p:spPr>
        <p:txBody>
          <a:bodyPr/>
          <a:lstStyle/>
          <a:p>
            <a:fld id="{62CB0B67-775F-40AA-A932-9939D393B5A1}" type="slidenum">
              <a:rPr lang="es-ES" altLang="es-ES"/>
              <a:pPr/>
              <a:t>4</a:t>
            </a:fld>
            <a:endParaRPr lang="es-ES" altLang="es-ES"/>
          </a:p>
        </p:txBody>
      </p:sp>
      <p:sp>
        <p:nvSpPr>
          <p:cNvPr id="33793" name="Rectangle 1">
            <a:extLst>
              <a:ext uri="{FF2B5EF4-FFF2-40B4-BE49-F238E27FC236}">
                <a16:creationId xmlns:a16="http://schemas.microsoft.com/office/drawing/2014/main" id="{BA2C034A-ED87-F65D-8CCF-418C95988A58}"/>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4" name="Rectangle 2">
            <a:extLst>
              <a:ext uri="{FF2B5EF4-FFF2-40B4-BE49-F238E27FC236}">
                <a16:creationId xmlns:a16="http://schemas.microsoft.com/office/drawing/2014/main" id="{B43C4B9B-82C1-7421-A743-276F5F993327}"/>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2D69193-B017-1AB3-FF07-23ADA081D5A3}"/>
              </a:ext>
            </a:extLst>
          </p:cNvPr>
          <p:cNvSpPr>
            <a:spLocks noGrp="1" noChangeArrowheads="1"/>
          </p:cNvSpPr>
          <p:nvPr>
            <p:ph type="sldNum"/>
          </p:nvPr>
        </p:nvSpPr>
        <p:spPr>
          <a:ln/>
        </p:spPr>
        <p:txBody>
          <a:bodyPr/>
          <a:lstStyle/>
          <a:p>
            <a:fld id="{C0AF0CF5-8F01-4B3E-A47D-283882F4ECFA}" type="slidenum">
              <a:rPr lang="es-ES" altLang="es-ES"/>
              <a:pPr/>
              <a:t>23</a:t>
            </a:fld>
            <a:endParaRPr lang="es-ES" altLang="es-ES"/>
          </a:p>
        </p:txBody>
      </p:sp>
      <p:sp>
        <p:nvSpPr>
          <p:cNvPr id="53249" name="Rectangle 1">
            <a:extLst>
              <a:ext uri="{FF2B5EF4-FFF2-40B4-BE49-F238E27FC236}">
                <a16:creationId xmlns:a16="http://schemas.microsoft.com/office/drawing/2014/main" id="{C6BA9460-6AA5-5AF7-6328-4444080E65F1}"/>
              </a:ext>
            </a:extLst>
          </p:cNvPr>
          <p:cNvSpPr txBox="1">
            <a:spLocks noGrp="1" noRot="1" noChangeAspect="1" noChangeArrowheads="1"/>
          </p:cNvSpPr>
          <p:nvPr>
            <p:ph type="sldImg"/>
          </p:nvPr>
        </p:nvSpPr>
        <p:spPr bwMode="auto">
          <a:xfrm>
            <a:off x="685800" y="1143000"/>
            <a:ext cx="5486400" cy="3086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3250" name="Rectangle 2">
            <a:extLst>
              <a:ext uri="{FF2B5EF4-FFF2-40B4-BE49-F238E27FC236}">
                <a16:creationId xmlns:a16="http://schemas.microsoft.com/office/drawing/2014/main" id="{4C4BCD09-2F5D-3214-06DD-F32CB7FDD902}"/>
              </a:ext>
            </a:extLst>
          </p:cNvPr>
          <p:cNvSpPr txBox="1">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
        <p:nvSpPr>
          <p:cNvPr id="53251" name="Text Box 3">
            <a:extLst>
              <a:ext uri="{FF2B5EF4-FFF2-40B4-BE49-F238E27FC236}">
                <a16:creationId xmlns:a16="http://schemas.microsoft.com/office/drawing/2014/main" id="{CEF790DB-B937-CDB8-E93B-BD6058A454EB}"/>
              </a:ext>
            </a:extLst>
          </p:cNvPr>
          <p:cNvSpPr txBox="1">
            <a:spLocks noChangeArrowheads="1"/>
          </p:cNvSpPr>
          <p:nvPr/>
        </p:nvSpPr>
        <p:spPr bwMode="auto">
          <a:xfrm>
            <a:off x="3884613" y="8685213"/>
            <a:ext cx="2971800"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r">
              <a:lnSpc>
                <a:spcPct val="100000"/>
              </a:lnSpc>
              <a:buClrTx/>
              <a:buFontTx/>
              <a:buNone/>
            </a:pPr>
            <a:fld id="{40C6B874-B8FC-4901-9025-CBD6DF9BEB63}" type="slidenum">
              <a:rPr lang="es-ES" altLang="es-ES" sz="1200">
                <a:latin typeface="Times New Roman" panose="02020603050405020304" pitchFamily="18" charset="0"/>
                <a:cs typeface="Segoe UI" panose="020B0502040204020203" pitchFamily="34" charset="0"/>
              </a:rPr>
              <a:pPr algn="r">
                <a:lnSpc>
                  <a:spcPct val="100000"/>
                </a:lnSpc>
                <a:buClrTx/>
                <a:buFontTx/>
                <a:buNone/>
              </a:pPr>
              <a:t>23</a:t>
            </a:fld>
            <a:endParaRPr lang="es-ES" altLang="es-ES" sz="1200">
              <a:latin typeface="Times New Roman" panose="02020603050405020304" pitchFamily="18" charset="0"/>
              <a:cs typeface="Segoe UI" panose="020B0502040204020203"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800422E-A621-DD85-833C-CFD0574A3569}"/>
              </a:ext>
            </a:extLst>
          </p:cNvPr>
          <p:cNvSpPr>
            <a:spLocks noGrp="1" noChangeArrowheads="1"/>
          </p:cNvSpPr>
          <p:nvPr>
            <p:ph type="sldNum"/>
          </p:nvPr>
        </p:nvSpPr>
        <p:spPr>
          <a:ln/>
        </p:spPr>
        <p:txBody>
          <a:bodyPr/>
          <a:lstStyle/>
          <a:p>
            <a:fld id="{6A604915-B357-40CF-A484-4A98531B959A}" type="slidenum">
              <a:rPr lang="es-ES" altLang="es-ES"/>
              <a:pPr/>
              <a:t>24</a:t>
            </a:fld>
            <a:endParaRPr lang="es-ES" altLang="es-ES"/>
          </a:p>
        </p:txBody>
      </p:sp>
      <p:sp>
        <p:nvSpPr>
          <p:cNvPr id="54273" name="Rectangle 1">
            <a:extLst>
              <a:ext uri="{FF2B5EF4-FFF2-40B4-BE49-F238E27FC236}">
                <a16:creationId xmlns:a16="http://schemas.microsoft.com/office/drawing/2014/main" id="{165847B1-FF9B-8267-D62D-BC34139D3D5A}"/>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4" name="Rectangle 2">
            <a:extLst>
              <a:ext uri="{FF2B5EF4-FFF2-40B4-BE49-F238E27FC236}">
                <a16:creationId xmlns:a16="http://schemas.microsoft.com/office/drawing/2014/main" id="{F46C632B-D8F9-077E-9B4A-10F64A131522}"/>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5855187-7622-D67F-1D72-1BABD1318618}"/>
              </a:ext>
            </a:extLst>
          </p:cNvPr>
          <p:cNvSpPr>
            <a:spLocks noGrp="1" noChangeArrowheads="1"/>
          </p:cNvSpPr>
          <p:nvPr>
            <p:ph type="sldNum"/>
          </p:nvPr>
        </p:nvSpPr>
        <p:spPr>
          <a:ln/>
        </p:spPr>
        <p:txBody>
          <a:bodyPr/>
          <a:lstStyle/>
          <a:p>
            <a:fld id="{479D2515-2952-49AB-A95D-BED18C68D0E9}" type="slidenum">
              <a:rPr lang="es-ES" altLang="es-ES"/>
              <a:pPr/>
              <a:t>5</a:t>
            </a:fld>
            <a:endParaRPr lang="es-ES" altLang="es-ES"/>
          </a:p>
        </p:txBody>
      </p:sp>
      <p:sp>
        <p:nvSpPr>
          <p:cNvPr id="34817" name="Rectangle 1">
            <a:extLst>
              <a:ext uri="{FF2B5EF4-FFF2-40B4-BE49-F238E27FC236}">
                <a16:creationId xmlns:a16="http://schemas.microsoft.com/office/drawing/2014/main" id="{201AE48E-966F-B121-ECD8-08581C27D164}"/>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18" name="Rectangle 2">
            <a:extLst>
              <a:ext uri="{FF2B5EF4-FFF2-40B4-BE49-F238E27FC236}">
                <a16:creationId xmlns:a16="http://schemas.microsoft.com/office/drawing/2014/main" id="{E9B19D1D-ECC9-2AD0-2164-362D1E3A31F5}"/>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2BA431D-1BAB-D557-C455-B5B1A0405EB1}"/>
              </a:ext>
            </a:extLst>
          </p:cNvPr>
          <p:cNvSpPr>
            <a:spLocks noGrp="1" noChangeArrowheads="1"/>
          </p:cNvSpPr>
          <p:nvPr>
            <p:ph type="sldNum"/>
          </p:nvPr>
        </p:nvSpPr>
        <p:spPr>
          <a:ln/>
        </p:spPr>
        <p:txBody>
          <a:bodyPr/>
          <a:lstStyle/>
          <a:p>
            <a:fld id="{377A6239-D9B2-4100-B097-87DCA83304EA}" type="slidenum">
              <a:rPr lang="es-ES" altLang="es-ES"/>
              <a:pPr/>
              <a:t>7</a:t>
            </a:fld>
            <a:endParaRPr lang="es-ES" altLang="es-ES"/>
          </a:p>
        </p:txBody>
      </p:sp>
      <p:sp>
        <p:nvSpPr>
          <p:cNvPr id="36865" name="Rectangle 1">
            <a:extLst>
              <a:ext uri="{FF2B5EF4-FFF2-40B4-BE49-F238E27FC236}">
                <a16:creationId xmlns:a16="http://schemas.microsoft.com/office/drawing/2014/main" id="{CF4CE66C-70DD-7C96-6083-646FE38933BB}"/>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66" name="Rectangle 2">
            <a:extLst>
              <a:ext uri="{FF2B5EF4-FFF2-40B4-BE49-F238E27FC236}">
                <a16:creationId xmlns:a16="http://schemas.microsoft.com/office/drawing/2014/main" id="{01501F4E-489B-7706-AA36-B79FBC372502}"/>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EABF83F-8DA7-E78F-C269-50592EB6AD97}"/>
              </a:ext>
            </a:extLst>
          </p:cNvPr>
          <p:cNvSpPr>
            <a:spLocks noGrp="1" noChangeArrowheads="1"/>
          </p:cNvSpPr>
          <p:nvPr>
            <p:ph type="sldNum"/>
          </p:nvPr>
        </p:nvSpPr>
        <p:spPr>
          <a:ln/>
        </p:spPr>
        <p:txBody>
          <a:bodyPr/>
          <a:lstStyle/>
          <a:p>
            <a:fld id="{2707A6FB-204C-4C0D-ACB6-CCB83C4BB688}" type="slidenum">
              <a:rPr lang="es-ES" altLang="es-ES"/>
              <a:pPr/>
              <a:t>8</a:t>
            </a:fld>
            <a:endParaRPr lang="es-ES" altLang="es-ES"/>
          </a:p>
        </p:txBody>
      </p:sp>
      <p:sp>
        <p:nvSpPr>
          <p:cNvPr id="37889" name="Rectangle 1">
            <a:extLst>
              <a:ext uri="{FF2B5EF4-FFF2-40B4-BE49-F238E27FC236}">
                <a16:creationId xmlns:a16="http://schemas.microsoft.com/office/drawing/2014/main" id="{21CBC9EF-D15C-A9A0-30D1-3EEBF4CB935B}"/>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0" name="Rectangle 2">
            <a:extLst>
              <a:ext uri="{FF2B5EF4-FFF2-40B4-BE49-F238E27FC236}">
                <a16:creationId xmlns:a16="http://schemas.microsoft.com/office/drawing/2014/main" id="{A946ABB1-702C-AEEB-9B7E-FDC63D2A70C0}"/>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E08C5FF-EAA4-EE11-F181-E951F80DB858}"/>
              </a:ext>
            </a:extLst>
          </p:cNvPr>
          <p:cNvSpPr>
            <a:spLocks noGrp="1" noChangeArrowheads="1"/>
          </p:cNvSpPr>
          <p:nvPr>
            <p:ph type="sldNum"/>
          </p:nvPr>
        </p:nvSpPr>
        <p:spPr>
          <a:ln/>
        </p:spPr>
        <p:txBody>
          <a:bodyPr/>
          <a:lstStyle/>
          <a:p>
            <a:fld id="{101F9EB6-95BA-4A13-8969-D320B44D3898}" type="slidenum">
              <a:rPr lang="es-ES" altLang="es-ES"/>
              <a:pPr/>
              <a:t>9</a:t>
            </a:fld>
            <a:endParaRPr lang="es-ES" altLang="es-ES"/>
          </a:p>
        </p:txBody>
      </p:sp>
      <p:sp>
        <p:nvSpPr>
          <p:cNvPr id="38913" name="Rectangle 1">
            <a:extLst>
              <a:ext uri="{FF2B5EF4-FFF2-40B4-BE49-F238E27FC236}">
                <a16:creationId xmlns:a16="http://schemas.microsoft.com/office/drawing/2014/main" id="{7E108594-3EF3-0855-2601-FB10E8CE2009}"/>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4" name="Rectangle 2">
            <a:extLst>
              <a:ext uri="{FF2B5EF4-FFF2-40B4-BE49-F238E27FC236}">
                <a16:creationId xmlns:a16="http://schemas.microsoft.com/office/drawing/2014/main" id="{2CCB3378-3ECF-D7DE-2229-4716517F7C70}"/>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56E58DD-30A8-49CF-66E8-4133F0C6286F}"/>
              </a:ext>
            </a:extLst>
          </p:cNvPr>
          <p:cNvSpPr>
            <a:spLocks noGrp="1" noChangeArrowheads="1"/>
          </p:cNvSpPr>
          <p:nvPr>
            <p:ph type="sldNum"/>
          </p:nvPr>
        </p:nvSpPr>
        <p:spPr>
          <a:ln/>
        </p:spPr>
        <p:txBody>
          <a:bodyPr/>
          <a:lstStyle/>
          <a:p>
            <a:fld id="{D418D52F-FD27-4980-AC89-077FFC406A0B}" type="slidenum">
              <a:rPr lang="es-ES" altLang="es-ES"/>
              <a:pPr/>
              <a:t>10</a:t>
            </a:fld>
            <a:endParaRPr lang="es-ES" altLang="es-ES"/>
          </a:p>
        </p:txBody>
      </p:sp>
      <p:sp>
        <p:nvSpPr>
          <p:cNvPr id="39937" name="Rectangle 1">
            <a:extLst>
              <a:ext uri="{FF2B5EF4-FFF2-40B4-BE49-F238E27FC236}">
                <a16:creationId xmlns:a16="http://schemas.microsoft.com/office/drawing/2014/main" id="{38286268-5DDC-3A5C-4EAC-3C43A4AF13EE}"/>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38" name="Rectangle 2">
            <a:extLst>
              <a:ext uri="{FF2B5EF4-FFF2-40B4-BE49-F238E27FC236}">
                <a16:creationId xmlns:a16="http://schemas.microsoft.com/office/drawing/2014/main" id="{00ABC7DE-F269-0FAA-87EE-DF9F5D70C4E5}"/>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6A6E592-CDD3-55F5-9A8A-C55A8EA4DA59}"/>
              </a:ext>
            </a:extLst>
          </p:cNvPr>
          <p:cNvSpPr>
            <a:spLocks noGrp="1" noChangeArrowheads="1"/>
          </p:cNvSpPr>
          <p:nvPr>
            <p:ph type="sldNum"/>
          </p:nvPr>
        </p:nvSpPr>
        <p:spPr>
          <a:ln/>
        </p:spPr>
        <p:txBody>
          <a:bodyPr/>
          <a:lstStyle/>
          <a:p>
            <a:fld id="{A7B2E3F4-8F0F-457C-898A-774BE0A55256}" type="slidenum">
              <a:rPr lang="es-ES" altLang="es-ES"/>
              <a:pPr/>
              <a:t>11</a:t>
            </a:fld>
            <a:endParaRPr lang="es-ES" altLang="es-ES"/>
          </a:p>
        </p:txBody>
      </p:sp>
      <p:sp>
        <p:nvSpPr>
          <p:cNvPr id="40961" name="Rectangle 1">
            <a:extLst>
              <a:ext uri="{FF2B5EF4-FFF2-40B4-BE49-F238E27FC236}">
                <a16:creationId xmlns:a16="http://schemas.microsoft.com/office/drawing/2014/main" id="{84E66144-5DBD-B68B-9E7A-B1153D297716}"/>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2" name="Rectangle 2">
            <a:extLst>
              <a:ext uri="{FF2B5EF4-FFF2-40B4-BE49-F238E27FC236}">
                <a16:creationId xmlns:a16="http://schemas.microsoft.com/office/drawing/2014/main" id="{0CFF041A-692A-0368-41B4-9735C2798043}"/>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2C94C71-FDC4-9B98-9E8D-8D12F52D1902}"/>
              </a:ext>
            </a:extLst>
          </p:cNvPr>
          <p:cNvSpPr>
            <a:spLocks noGrp="1" noChangeArrowheads="1"/>
          </p:cNvSpPr>
          <p:nvPr>
            <p:ph type="sldNum"/>
          </p:nvPr>
        </p:nvSpPr>
        <p:spPr>
          <a:ln/>
        </p:spPr>
        <p:txBody>
          <a:bodyPr/>
          <a:lstStyle/>
          <a:p>
            <a:fld id="{267908CF-FDA8-4960-A3ED-0046B6F0C7F5}" type="slidenum">
              <a:rPr lang="es-ES" altLang="es-ES"/>
              <a:pPr/>
              <a:t>12</a:t>
            </a:fld>
            <a:endParaRPr lang="es-ES" altLang="es-ES"/>
          </a:p>
        </p:txBody>
      </p:sp>
      <p:sp>
        <p:nvSpPr>
          <p:cNvPr id="41985" name="Rectangle 1">
            <a:extLst>
              <a:ext uri="{FF2B5EF4-FFF2-40B4-BE49-F238E27FC236}">
                <a16:creationId xmlns:a16="http://schemas.microsoft.com/office/drawing/2014/main" id="{C773EE81-A50B-0C26-03B2-AE0F834549FB}"/>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986" name="Rectangle 2">
            <a:extLst>
              <a:ext uri="{FF2B5EF4-FFF2-40B4-BE49-F238E27FC236}">
                <a16:creationId xmlns:a16="http://schemas.microsoft.com/office/drawing/2014/main" id="{8D556236-9EC8-24ED-866E-F2471F56369E}"/>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3" Type="http://schemas.openxmlformats.org/officeDocument/2006/relationships/hyperlink" Target="https://life-climamed.eu/home" TargetMode="External"/><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7.jpeg"/><Relationship Id="rId4" Type="http://schemas.openxmlformats.org/officeDocument/2006/relationships/image" Target="../media/image6.jpe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E33A92-BC2F-9113-23A5-CBDEC2DE43C0}"/>
              </a:ext>
            </a:extLst>
          </p:cNvPr>
          <p:cNvSpPr>
            <a:spLocks noGrp="1"/>
          </p:cNvSpPr>
          <p:nvPr>
            <p:ph type="ctrTitle"/>
          </p:nvPr>
        </p:nvSpPr>
        <p:spPr>
          <a:xfrm>
            <a:off x="1524000" y="1122363"/>
            <a:ext cx="9145588" cy="2387600"/>
          </a:xfrm>
        </p:spPr>
        <p:txBody>
          <a:bodyPr/>
          <a:lstStyle>
            <a:lvl1pPr algn="ctr">
              <a:defRPr sz="6000"/>
            </a:lvl1pPr>
          </a:lstStyle>
          <a:p>
            <a:r>
              <a:rPr lang="es-ES"/>
              <a:t>Haga clic para modificar el estilo de título del patrón</a:t>
            </a:r>
            <a:endParaRPr lang="en-GB"/>
          </a:p>
        </p:txBody>
      </p:sp>
      <p:sp>
        <p:nvSpPr>
          <p:cNvPr id="3" name="Subtítulo 2">
            <a:extLst>
              <a:ext uri="{FF2B5EF4-FFF2-40B4-BE49-F238E27FC236}">
                <a16:creationId xmlns:a16="http://schemas.microsoft.com/office/drawing/2014/main" id="{92253F32-9A76-D69F-4F06-0B54CB50A334}"/>
              </a:ext>
            </a:extLst>
          </p:cNvPr>
          <p:cNvSpPr>
            <a:spLocks noGrp="1"/>
          </p:cNvSpPr>
          <p:nvPr>
            <p:ph type="subTitle" idx="1"/>
          </p:nvPr>
        </p:nvSpPr>
        <p:spPr>
          <a:xfrm>
            <a:off x="1524000" y="3602038"/>
            <a:ext cx="914558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GB"/>
          </a:p>
        </p:txBody>
      </p:sp>
      <p:sp>
        <p:nvSpPr>
          <p:cNvPr id="4" name="Marcador de pie de página 3">
            <a:extLst>
              <a:ext uri="{FF2B5EF4-FFF2-40B4-BE49-F238E27FC236}">
                <a16:creationId xmlns:a16="http://schemas.microsoft.com/office/drawing/2014/main" id="{4E7F23C7-BF90-D8DA-E49A-6545971E8AAD}"/>
              </a:ext>
            </a:extLst>
          </p:cNvPr>
          <p:cNvSpPr>
            <a:spLocks noGrp="1"/>
          </p:cNvSpPr>
          <p:nvPr>
            <p:ph type="ftr" idx="10"/>
          </p:nvPr>
        </p:nvSpPr>
        <p:spPr/>
        <p:txBody>
          <a:bodyPr/>
          <a:lstStyle>
            <a:lvl1pPr>
              <a:defRPr/>
            </a:lvl1pPr>
          </a:lstStyle>
          <a:p>
            <a:endParaRPr lang="es-ES" altLang="es-ES"/>
          </a:p>
        </p:txBody>
      </p:sp>
      <p:sp>
        <p:nvSpPr>
          <p:cNvPr id="5" name="Marcador de número de diapositiva 4">
            <a:extLst>
              <a:ext uri="{FF2B5EF4-FFF2-40B4-BE49-F238E27FC236}">
                <a16:creationId xmlns:a16="http://schemas.microsoft.com/office/drawing/2014/main" id="{5A60CBD8-E14A-7AD6-CEAB-752A686AEF7B}"/>
              </a:ext>
            </a:extLst>
          </p:cNvPr>
          <p:cNvSpPr>
            <a:spLocks noGrp="1"/>
          </p:cNvSpPr>
          <p:nvPr>
            <p:ph type="sldNum" idx="11"/>
          </p:nvPr>
        </p:nvSpPr>
        <p:spPr/>
        <p:txBody>
          <a:bodyPr/>
          <a:lstStyle>
            <a:lvl1pPr>
              <a:defRPr/>
            </a:lvl1pPr>
          </a:lstStyle>
          <a:p>
            <a:fld id="{CB6CAA1D-BAA4-44DC-8E19-754FABEBB367}" type="slidenum">
              <a:rPr lang="en-US" altLang="es-ES"/>
              <a:pPr/>
              <a:t>‹Nº›</a:t>
            </a:fld>
            <a:endParaRPr lang="en-US" altLang="es-ES"/>
          </a:p>
        </p:txBody>
      </p:sp>
    </p:spTree>
    <p:extLst>
      <p:ext uri="{BB962C8B-B14F-4D97-AF65-F5344CB8AC3E}">
        <p14:creationId xmlns:p14="http://schemas.microsoft.com/office/powerpoint/2010/main" val="4030949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6C93E4-82EB-7C44-FE1D-D2EC9F476338}"/>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texto vertical 2">
            <a:extLst>
              <a:ext uri="{FF2B5EF4-FFF2-40B4-BE49-F238E27FC236}">
                <a16:creationId xmlns:a16="http://schemas.microsoft.com/office/drawing/2014/main" id="{F79E6144-E2DF-71C8-F38E-32B9A04D39B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pie de página 3">
            <a:extLst>
              <a:ext uri="{FF2B5EF4-FFF2-40B4-BE49-F238E27FC236}">
                <a16:creationId xmlns:a16="http://schemas.microsoft.com/office/drawing/2014/main" id="{077D45B0-5789-6C20-5335-D1E16C35EE8A}"/>
              </a:ext>
            </a:extLst>
          </p:cNvPr>
          <p:cNvSpPr>
            <a:spLocks noGrp="1"/>
          </p:cNvSpPr>
          <p:nvPr>
            <p:ph type="ftr" idx="10"/>
          </p:nvPr>
        </p:nvSpPr>
        <p:spPr/>
        <p:txBody>
          <a:bodyPr/>
          <a:lstStyle>
            <a:lvl1pPr>
              <a:defRPr/>
            </a:lvl1pPr>
          </a:lstStyle>
          <a:p>
            <a:endParaRPr lang="es-ES" altLang="es-ES"/>
          </a:p>
        </p:txBody>
      </p:sp>
      <p:sp>
        <p:nvSpPr>
          <p:cNvPr id="5" name="Marcador de número de diapositiva 4">
            <a:extLst>
              <a:ext uri="{FF2B5EF4-FFF2-40B4-BE49-F238E27FC236}">
                <a16:creationId xmlns:a16="http://schemas.microsoft.com/office/drawing/2014/main" id="{2B36820C-8550-1991-D7A9-60AEB3DA8E45}"/>
              </a:ext>
            </a:extLst>
          </p:cNvPr>
          <p:cNvSpPr>
            <a:spLocks noGrp="1"/>
          </p:cNvSpPr>
          <p:nvPr>
            <p:ph type="sldNum" idx="11"/>
          </p:nvPr>
        </p:nvSpPr>
        <p:spPr/>
        <p:txBody>
          <a:bodyPr/>
          <a:lstStyle>
            <a:lvl1pPr>
              <a:defRPr/>
            </a:lvl1pPr>
          </a:lstStyle>
          <a:p>
            <a:fld id="{7DDB2709-A26B-4F77-8580-8B416DD8F0D2}" type="slidenum">
              <a:rPr lang="en-US" altLang="es-ES"/>
              <a:pPr/>
              <a:t>‹Nº›</a:t>
            </a:fld>
            <a:endParaRPr lang="en-US" altLang="es-ES"/>
          </a:p>
        </p:txBody>
      </p:sp>
    </p:spTree>
    <p:extLst>
      <p:ext uri="{BB962C8B-B14F-4D97-AF65-F5344CB8AC3E}">
        <p14:creationId xmlns:p14="http://schemas.microsoft.com/office/powerpoint/2010/main" val="584018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4EA9A87-2909-CDB9-FA2F-A796EF7EA185}"/>
              </a:ext>
            </a:extLst>
          </p:cNvPr>
          <p:cNvSpPr>
            <a:spLocks noGrp="1"/>
          </p:cNvSpPr>
          <p:nvPr>
            <p:ph type="title" orient="vert"/>
          </p:nvPr>
        </p:nvSpPr>
        <p:spPr>
          <a:xfrm>
            <a:off x="8639175" y="287338"/>
            <a:ext cx="2513013" cy="5578475"/>
          </a:xfrm>
        </p:spPr>
        <p:txBody>
          <a:bodyPr vert="eaVert"/>
          <a:lstStyle/>
          <a:p>
            <a:r>
              <a:rPr lang="es-ES"/>
              <a:t>Haga clic para modificar el estilo de título del patrón</a:t>
            </a:r>
            <a:endParaRPr lang="en-GB"/>
          </a:p>
        </p:txBody>
      </p:sp>
      <p:sp>
        <p:nvSpPr>
          <p:cNvPr id="3" name="Marcador de texto vertical 2">
            <a:extLst>
              <a:ext uri="{FF2B5EF4-FFF2-40B4-BE49-F238E27FC236}">
                <a16:creationId xmlns:a16="http://schemas.microsoft.com/office/drawing/2014/main" id="{9A3E43F7-C6AC-4BDB-A707-B25B7504741F}"/>
              </a:ext>
            </a:extLst>
          </p:cNvPr>
          <p:cNvSpPr>
            <a:spLocks noGrp="1"/>
          </p:cNvSpPr>
          <p:nvPr>
            <p:ph type="body" orient="vert" idx="1"/>
          </p:nvPr>
        </p:nvSpPr>
        <p:spPr>
          <a:xfrm>
            <a:off x="1096963" y="287338"/>
            <a:ext cx="7389812" cy="5578475"/>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pie de página 3">
            <a:extLst>
              <a:ext uri="{FF2B5EF4-FFF2-40B4-BE49-F238E27FC236}">
                <a16:creationId xmlns:a16="http://schemas.microsoft.com/office/drawing/2014/main" id="{97D9A229-1D29-8B06-F2A4-EA0228EE2120}"/>
              </a:ext>
            </a:extLst>
          </p:cNvPr>
          <p:cNvSpPr>
            <a:spLocks noGrp="1"/>
          </p:cNvSpPr>
          <p:nvPr>
            <p:ph type="ftr" idx="10"/>
          </p:nvPr>
        </p:nvSpPr>
        <p:spPr/>
        <p:txBody>
          <a:bodyPr/>
          <a:lstStyle>
            <a:lvl1pPr>
              <a:defRPr/>
            </a:lvl1pPr>
          </a:lstStyle>
          <a:p>
            <a:endParaRPr lang="es-ES" altLang="es-ES"/>
          </a:p>
        </p:txBody>
      </p:sp>
      <p:sp>
        <p:nvSpPr>
          <p:cNvPr id="5" name="Marcador de número de diapositiva 4">
            <a:extLst>
              <a:ext uri="{FF2B5EF4-FFF2-40B4-BE49-F238E27FC236}">
                <a16:creationId xmlns:a16="http://schemas.microsoft.com/office/drawing/2014/main" id="{F1AA91C1-1B27-DEAC-696B-935DC9041E34}"/>
              </a:ext>
            </a:extLst>
          </p:cNvPr>
          <p:cNvSpPr>
            <a:spLocks noGrp="1"/>
          </p:cNvSpPr>
          <p:nvPr>
            <p:ph type="sldNum" idx="11"/>
          </p:nvPr>
        </p:nvSpPr>
        <p:spPr/>
        <p:txBody>
          <a:bodyPr/>
          <a:lstStyle>
            <a:lvl1pPr>
              <a:defRPr/>
            </a:lvl1pPr>
          </a:lstStyle>
          <a:p>
            <a:fld id="{B395FBB0-B7BB-4247-A61C-9AEEFDBAC413}" type="slidenum">
              <a:rPr lang="en-US" altLang="es-ES"/>
              <a:pPr/>
              <a:t>‹Nº›</a:t>
            </a:fld>
            <a:endParaRPr lang="en-US" altLang="es-ES"/>
          </a:p>
        </p:txBody>
      </p:sp>
    </p:spTree>
    <p:extLst>
      <p:ext uri="{BB962C8B-B14F-4D97-AF65-F5344CB8AC3E}">
        <p14:creationId xmlns:p14="http://schemas.microsoft.com/office/powerpoint/2010/main" val="35965748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AB5F48-7441-5A6A-7C50-6F3504F9D0DB}"/>
              </a:ext>
            </a:extLst>
          </p:cNvPr>
          <p:cNvSpPr>
            <a:spLocks noGrp="1"/>
          </p:cNvSpPr>
          <p:nvPr>
            <p:ph type="ctrTitle"/>
          </p:nvPr>
        </p:nvSpPr>
        <p:spPr>
          <a:xfrm>
            <a:off x="1524000" y="1122363"/>
            <a:ext cx="9145588" cy="2387600"/>
          </a:xfrm>
        </p:spPr>
        <p:txBody>
          <a:bodyPr anchor="b"/>
          <a:lstStyle>
            <a:lvl1pPr algn="ctr">
              <a:defRPr sz="6000"/>
            </a:lvl1pPr>
          </a:lstStyle>
          <a:p>
            <a:r>
              <a:rPr lang="es-ES"/>
              <a:t>Haga clic para modificar el estilo de título del patrón</a:t>
            </a:r>
            <a:endParaRPr lang="en-GB"/>
          </a:p>
        </p:txBody>
      </p:sp>
      <p:sp>
        <p:nvSpPr>
          <p:cNvPr id="3" name="Subtítulo 2">
            <a:extLst>
              <a:ext uri="{FF2B5EF4-FFF2-40B4-BE49-F238E27FC236}">
                <a16:creationId xmlns:a16="http://schemas.microsoft.com/office/drawing/2014/main" id="{A7D6F917-0B0D-174D-24AD-79D1C335D8CB}"/>
              </a:ext>
            </a:extLst>
          </p:cNvPr>
          <p:cNvSpPr>
            <a:spLocks noGrp="1"/>
          </p:cNvSpPr>
          <p:nvPr>
            <p:ph type="subTitle" idx="1"/>
          </p:nvPr>
        </p:nvSpPr>
        <p:spPr>
          <a:xfrm>
            <a:off x="1524000" y="3602038"/>
            <a:ext cx="914558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GB"/>
          </a:p>
        </p:txBody>
      </p:sp>
      <p:sp>
        <p:nvSpPr>
          <p:cNvPr id="4" name="Marcador de fecha 3">
            <a:extLst>
              <a:ext uri="{FF2B5EF4-FFF2-40B4-BE49-F238E27FC236}">
                <a16:creationId xmlns:a16="http://schemas.microsoft.com/office/drawing/2014/main" id="{8BADD528-2B2C-7811-50B0-29168FBCFCAE}"/>
              </a:ext>
            </a:extLst>
          </p:cNvPr>
          <p:cNvSpPr>
            <a:spLocks noGrp="1"/>
          </p:cNvSpPr>
          <p:nvPr>
            <p:ph type="dt" idx="10"/>
          </p:nvPr>
        </p:nvSpPr>
        <p:spPr/>
        <p:txBody>
          <a:bodyPr/>
          <a:lstStyle>
            <a:lvl1pPr>
              <a:defRPr/>
            </a:lvl1pPr>
          </a:lstStyle>
          <a:p>
            <a:endParaRPr lang="el-GR" altLang="es-ES"/>
          </a:p>
        </p:txBody>
      </p:sp>
      <p:sp>
        <p:nvSpPr>
          <p:cNvPr id="5" name="Marcador de pie de página 4">
            <a:extLst>
              <a:ext uri="{FF2B5EF4-FFF2-40B4-BE49-F238E27FC236}">
                <a16:creationId xmlns:a16="http://schemas.microsoft.com/office/drawing/2014/main" id="{C670F527-37E6-179C-4B6C-C489CDB8D024}"/>
              </a:ext>
            </a:extLst>
          </p:cNvPr>
          <p:cNvSpPr>
            <a:spLocks noGrp="1"/>
          </p:cNvSpPr>
          <p:nvPr>
            <p:ph type="ftr" idx="11"/>
          </p:nvPr>
        </p:nvSpPr>
        <p:spPr/>
        <p:txBody>
          <a:bodyPr/>
          <a:lstStyle>
            <a:lvl1pPr>
              <a:defRPr/>
            </a:lvl1pPr>
          </a:lstStyle>
          <a:p>
            <a:endParaRPr lang="es-ES" altLang="es-ES"/>
          </a:p>
        </p:txBody>
      </p:sp>
      <p:sp>
        <p:nvSpPr>
          <p:cNvPr id="6" name="Marcador de número de diapositiva 5">
            <a:extLst>
              <a:ext uri="{FF2B5EF4-FFF2-40B4-BE49-F238E27FC236}">
                <a16:creationId xmlns:a16="http://schemas.microsoft.com/office/drawing/2014/main" id="{69C4C6BD-A6C1-2FF3-E5B9-FF0AD4060A49}"/>
              </a:ext>
            </a:extLst>
          </p:cNvPr>
          <p:cNvSpPr>
            <a:spLocks noGrp="1"/>
          </p:cNvSpPr>
          <p:nvPr>
            <p:ph type="sldNum" idx="12"/>
          </p:nvPr>
        </p:nvSpPr>
        <p:spPr/>
        <p:txBody>
          <a:bodyPr/>
          <a:lstStyle>
            <a:lvl1pPr>
              <a:defRPr/>
            </a:lvl1pPr>
          </a:lstStyle>
          <a:p>
            <a:fld id="{3D7D9CD3-89EC-481B-BDCB-4CD2E9A75223}" type="slidenum">
              <a:rPr lang="el-GR" altLang="es-ES"/>
              <a:pPr/>
              <a:t>‹Nº›</a:t>
            </a:fld>
            <a:endParaRPr lang="el-GR" altLang="es-ES"/>
          </a:p>
        </p:txBody>
      </p:sp>
    </p:spTree>
    <p:extLst>
      <p:ext uri="{BB962C8B-B14F-4D97-AF65-F5344CB8AC3E}">
        <p14:creationId xmlns:p14="http://schemas.microsoft.com/office/powerpoint/2010/main" val="25431153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F91675-964A-8BC9-1F70-0E950B03E08D}"/>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contenido 2">
            <a:extLst>
              <a:ext uri="{FF2B5EF4-FFF2-40B4-BE49-F238E27FC236}">
                <a16:creationId xmlns:a16="http://schemas.microsoft.com/office/drawing/2014/main" id="{753CD645-BB45-2F90-8C9C-645B9DA1E29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a:extLst>
              <a:ext uri="{FF2B5EF4-FFF2-40B4-BE49-F238E27FC236}">
                <a16:creationId xmlns:a16="http://schemas.microsoft.com/office/drawing/2014/main" id="{F262A40B-93E5-7B8B-3604-5BE00751CC91}"/>
              </a:ext>
            </a:extLst>
          </p:cNvPr>
          <p:cNvSpPr>
            <a:spLocks noGrp="1"/>
          </p:cNvSpPr>
          <p:nvPr>
            <p:ph type="dt" idx="10"/>
          </p:nvPr>
        </p:nvSpPr>
        <p:spPr/>
        <p:txBody>
          <a:bodyPr/>
          <a:lstStyle>
            <a:lvl1pPr>
              <a:defRPr/>
            </a:lvl1pPr>
          </a:lstStyle>
          <a:p>
            <a:endParaRPr lang="el-GR" altLang="es-ES"/>
          </a:p>
        </p:txBody>
      </p:sp>
      <p:sp>
        <p:nvSpPr>
          <p:cNvPr id="5" name="Marcador de pie de página 4">
            <a:extLst>
              <a:ext uri="{FF2B5EF4-FFF2-40B4-BE49-F238E27FC236}">
                <a16:creationId xmlns:a16="http://schemas.microsoft.com/office/drawing/2014/main" id="{88ECDBBA-53E4-07AE-B7B5-E29B36514B64}"/>
              </a:ext>
            </a:extLst>
          </p:cNvPr>
          <p:cNvSpPr>
            <a:spLocks noGrp="1"/>
          </p:cNvSpPr>
          <p:nvPr>
            <p:ph type="ftr" idx="11"/>
          </p:nvPr>
        </p:nvSpPr>
        <p:spPr/>
        <p:txBody>
          <a:bodyPr/>
          <a:lstStyle>
            <a:lvl1pPr>
              <a:defRPr/>
            </a:lvl1pPr>
          </a:lstStyle>
          <a:p>
            <a:endParaRPr lang="es-ES" altLang="es-ES"/>
          </a:p>
        </p:txBody>
      </p:sp>
      <p:sp>
        <p:nvSpPr>
          <p:cNvPr id="6" name="Marcador de número de diapositiva 5">
            <a:extLst>
              <a:ext uri="{FF2B5EF4-FFF2-40B4-BE49-F238E27FC236}">
                <a16:creationId xmlns:a16="http://schemas.microsoft.com/office/drawing/2014/main" id="{E530CA30-AA19-8779-01EC-A9020914558B}"/>
              </a:ext>
            </a:extLst>
          </p:cNvPr>
          <p:cNvSpPr>
            <a:spLocks noGrp="1"/>
          </p:cNvSpPr>
          <p:nvPr>
            <p:ph type="sldNum" idx="12"/>
          </p:nvPr>
        </p:nvSpPr>
        <p:spPr/>
        <p:txBody>
          <a:bodyPr/>
          <a:lstStyle>
            <a:lvl1pPr>
              <a:defRPr/>
            </a:lvl1pPr>
          </a:lstStyle>
          <a:p>
            <a:fld id="{B812385B-8C70-416C-AAF2-7A695470B2D8}" type="slidenum">
              <a:rPr lang="el-GR" altLang="es-ES"/>
              <a:pPr/>
              <a:t>‹Nº›</a:t>
            </a:fld>
            <a:endParaRPr lang="el-GR" altLang="es-ES"/>
          </a:p>
        </p:txBody>
      </p:sp>
    </p:spTree>
    <p:extLst>
      <p:ext uri="{BB962C8B-B14F-4D97-AF65-F5344CB8AC3E}">
        <p14:creationId xmlns:p14="http://schemas.microsoft.com/office/powerpoint/2010/main" val="40578824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3D1B50-0C15-35DD-DAD3-095DE7367722}"/>
              </a:ext>
            </a:extLst>
          </p:cNvPr>
          <p:cNvSpPr>
            <a:spLocks noGrp="1"/>
          </p:cNvSpPr>
          <p:nvPr>
            <p:ph type="title"/>
          </p:nvPr>
        </p:nvSpPr>
        <p:spPr>
          <a:xfrm>
            <a:off x="831850" y="1709738"/>
            <a:ext cx="10517188" cy="2852737"/>
          </a:xfrm>
        </p:spPr>
        <p:txBody>
          <a:bodyPr anchor="b"/>
          <a:lstStyle>
            <a:lvl1pPr>
              <a:defRPr sz="6000"/>
            </a:lvl1pPr>
          </a:lstStyle>
          <a:p>
            <a:r>
              <a:rPr lang="es-ES"/>
              <a:t>Haga clic para modificar el estilo de título del patrón</a:t>
            </a:r>
            <a:endParaRPr lang="en-GB"/>
          </a:p>
        </p:txBody>
      </p:sp>
      <p:sp>
        <p:nvSpPr>
          <p:cNvPr id="3" name="Marcador de texto 2">
            <a:extLst>
              <a:ext uri="{FF2B5EF4-FFF2-40B4-BE49-F238E27FC236}">
                <a16:creationId xmlns:a16="http://schemas.microsoft.com/office/drawing/2014/main" id="{8BAF3B3D-1EEF-803A-4E91-918D7C450A15}"/>
              </a:ext>
            </a:extLst>
          </p:cNvPr>
          <p:cNvSpPr>
            <a:spLocks noGrp="1"/>
          </p:cNvSpPr>
          <p:nvPr>
            <p:ph type="body" idx="1"/>
          </p:nvPr>
        </p:nvSpPr>
        <p:spPr>
          <a:xfrm>
            <a:off x="831850" y="4589463"/>
            <a:ext cx="10517188"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4687332-284D-0AE8-A437-69FF6C65B993}"/>
              </a:ext>
            </a:extLst>
          </p:cNvPr>
          <p:cNvSpPr>
            <a:spLocks noGrp="1"/>
          </p:cNvSpPr>
          <p:nvPr>
            <p:ph type="dt" idx="10"/>
          </p:nvPr>
        </p:nvSpPr>
        <p:spPr/>
        <p:txBody>
          <a:bodyPr/>
          <a:lstStyle>
            <a:lvl1pPr>
              <a:defRPr/>
            </a:lvl1pPr>
          </a:lstStyle>
          <a:p>
            <a:endParaRPr lang="el-GR" altLang="es-ES"/>
          </a:p>
        </p:txBody>
      </p:sp>
      <p:sp>
        <p:nvSpPr>
          <p:cNvPr id="5" name="Marcador de pie de página 4">
            <a:extLst>
              <a:ext uri="{FF2B5EF4-FFF2-40B4-BE49-F238E27FC236}">
                <a16:creationId xmlns:a16="http://schemas.microsoft.com/office/drawing/2014/main" id="{562CFA45-5A9A-BEC5-FC8E-DF2BC676FBE4}"/>
              </a:ext>
            </a:extLst>
          </p:cNvPr>
          <p:cNvSpPr>
            <a:spLocks noGrp="1"/>
          </p:cNvSpPr>
          <p:nvPr>
            <p:ph type="ftr" idx="11"/>
          </p:nvPr>
        </p:nvSpPr>
        <p:spPr/>
        <p:txBody>
          <a:bodyPr/>
          <a:lstStyle>
            <a:lvl1pPr>
              <a:defRPr/>
            </a:lvl1pPr>
          </a:lstStyle>
          <a:p>
            <a:endParaRPr lang="es-ES" altLang="es-ES"/>
          </a:p>
        </p:txBody>
      </p:sp>
      <p:sp>
        <p:nvSpPr>
          <p:cNvPr id="6" name="Marcador de número de diapositiva 5">
            <a:extLst>
              <a:ext uri="{FF2B5EF4-FFF2-40B4-BE49-F238E27FC236}">
                <a16:creationId xmlns:a16="http://schemas.microsoft.com/office/drawing/2014/main" id="{4453FA54-090A-A78E-31AC-F58D216C6D37}"/>
              </a:ext>
            </a:extLst>
          </p:cNvPr>
          <p:cNvSpPr>
            <a:spLocks noGrp="1"/>
          </p:cNvSpPr>
          <p:nvPr>
            <p:ph type="sldNum" idx="12"/>
          </p:nvPr>
        </p:nvSpPr>
        <p:spPr/>
        <p:txBody>
          <a:bodyPr/>
          <a:lstStyle>
            <a:lvl1pPr>
              <a:defRPr/>
            </a:lvl1pPr>
          </a:lstStyle>
          <a:p>
            <a:fld id="{CF5A6CAC-A778-44E8-B732-42B6E88C9C14}" type="slidenum">
              <a:rPr lang="el-GR" altLang="es-ES"/>
              <a:pPr/>
              <a:t>‹Nº›</a:t>
            </a:fld>
            <a:endParaRPr lang="el-GR" altLang="es-ES"/>
          </a:p>
        </p:txBody>
      </p:sp>
    </p:spTree>
    <p:extLst>
      <p:ext uri="{BB962C8B-B14F-4D97-AF65-F5344CB8AC3E}">
        <p14:creationId xmlns:p14="http://schemas.microsoft.com/office/powerpoint/2010/main" val="24051578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D7153C-3EB0-455B-2541-EB8BFDA7D928}"/>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contenido 2">
            <a:extLst>
              <a:ext uri="{FF2B5EF4-FFF2-40B4-BE49-F238E27FC236}">
                <a16:creationId xmlns:a16="http://schemas.microsoft.com/office/drawing/2014/main" id="{F7BE3C69-293F-0248-EC69-D0DD7CA649A5}"/>
              </a:ext>
            </a:extLst>
          </p:cNvPr>
          <p:cNvSpPr>
            <a:spLocks noGrp="1"/>
          </p:cNvSpPr>
          <p:nvPr>
            <p:ph sz="half" idx="1"/>
          </p:nvPr>
        </p:nvSpPr>
        <p:spPr>
          <a:xfrm>
            <a:off x="609600" y="1604963"/>
            <a:ext cx="5408613" cy="397351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contenido 3">
            <a:extLst>
              <a:ext uri="{FF2B5EF4-FFF2-40B4-BE49-F238E27FC236}">
                <a16:creationId xmlns:a16="http://schemas.microsoft.com/office/drawing/2014/main" id="{C3EEE6E3-921B-5A5D-6264-4DB132D3F8A5}"/>
              </a:ext>
            </a:extLst>
          </p:cNvPr>
          <p:cNvSpPr>
            <a:spLocks noGrp="1"/>
          </p:cNvSpPr>
          <p:nvPr>
            <p:ph sz="half" idx="2"/>
          </p:nvPr>
        </p:nvSpPr>
        <p:spPr>
          <a:xfrm>
            <a:off x="6170613" y="1604963"/>
            <a:ext cx="5408612" cy="397351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5" name="Marcador de fecha 4">
            <a:extLst>
              <a:ext uri="{FF2B5EF4-FFF2-40B4-BE49-F238E27FC236}">
                <a16:creationId xmlns:a16="http://schemas.microsoft.com/office/drawing/2014/main" id="{3AFBBC19-2929-DB10-326C-B1C087469C29}"/>
              </a:ext>
            </a:extLst>
          </p:cNvPr>
          <p:cNvSpPr>
            <a:spLocks noGrp="1"/>
          </p:cNvSpPr>
          <p:nvPr>
            <p:ph type="dt" idx="10"/>
          </p:nvPr>
        </p:nvSpPr>
        <p:spPr/>
        <p:txBody>
          <a:bodyPr/>
          <a:lstStyle>
            <a:lvl1pPr>
              <a:defRPr/>
            </a:lvl1pPr>
          </a:lstStyle>
          <a:p>
            <a:endParaRPr lang="el-GR" altLang="es-ES"/>
          </a:p>
        </p:txBody>
      </p:sp>
      <p:sp>
        <p:nvSpPr>
          <p:cNvPr id="6" name="Marcador de pie de página 5">
            <a:extLst>
              <a:ext uri="{FF2B5EF4-FFF2-40B4-BE49-F238E27FC236}">
                <a16:creationId xmlns:a16="http://schemas.microsoft.com/office/drawing/2014/main" id="{9C62B148-D70D-7761-BDD8-F86C42006D2C}"/>
              </a:ext>
            </a:extLst>
          </p:cNvPr>
          <p:cNvSpPr>
            <a:spLocks noGrp="1"/>
          </p:cNvSpPr>
          <p:nvPr>
            <p:ph type="ftr" idx="11"/>
          </p:nvPr>
        </p:nvSpPr>
        <p:spPr/>
        <p:txBody>
          <a:bodyPr/>
          <a:lstStyle>
            <a:lvl1pPr>
              <a:defRPr/>
            </a:lvl1pPr>
          </a:lstStyle>
          <a:p>
            <a:endParaRPr lang="es-ES" altLang="es-ES"/>
          </a:p>
        </p:txBody>
      </p:sp>
      <p:sp>
        <p:nvSpPr>
          <p:cNvPr id="7" name="Marcador de número de diapositiva 6">
            <a:extLst>
              <a:ext uri="{FF2B5EF4-FFF2-40B4-BE49-F238E27FC236}">
                <a16:creationId xmlns:a16="http://schemas.microsoft.com/office/drawing/2014/main" id="{2E6B3976-E058-7D8E-1039-5675EDAAA6C8}"/>
              </a:ext>
            </a:extLst>
          </p:cNvPr>
          <p:cNvSpPr>
            <a:spLocks noGrp="1"/>
          </p:cNvSpPr>
          <p:nvPr>
            <p:ph type="sldNum" idx="12"/>
          </p:nvPr>
        </p:nvSpPr>
        <p:spPr/>
        <p:txBody>
          <a:bodyPr/>
          <a:lstStyle>
            <a:lvl1pPr>
              <a:defRPr/>
            </a:lvl1pPr>
          </a:lstStyle>
          <a:p>
            <a:fld id="{3A3D5342-27DA-480F-881A-3BC8CEDF2AD3}" type="slidenum">
              <a:rPr lang="el-GR" altLang="es-ES"/>
              <a:pPr/>
              <a:t>‹Nº›</a:t>
            </a:fld>
            <a:endParaRPr lang="el-GR" altLang="es-ES"/>
          </a:p>
        </p:txBody>
      </p:sp>
    </p:spTree>
    <p:extLst>
      <p:ext uri="{BB962C8B-B14F-4D97-AF65-F5344CB8AC3E}">
        <p14:creationId xmlns:p14="http://schemas.microsoft.com/office/powerpoint/2010/main" val="39355990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6B2721-EBC5-3176-FFBA-A74960C0F256}"/>
              </a:ext>
            </a:extLst>
          </p:cNvPr>
          <p:cNvSpPr>
            <a:spLocks noGrp="1"/>
          </p:cNvSpPr>
          <p:nvPr>
            <p:ph type="title"/>
          </p:nvPr>
        </p:nvSpPr>
        <p:spPr>
          <a:xfrm>
            <a:off x="839788" y="365125"/>
            <a:ext cx="10517187" cy="1325563"/>
          </a:xfrm>
        </p:spPr>
        <p:txBody>
          <a:bodyPr/>
          <a:lstStyle/>
          <a:p>
            <a:r>
              <a:rPr lang="es-ES"/>
              <a:t>Haga clic para modificar el estilo de título del patrón</a:t>
            </a:r>
            <a:endParaRPr lang="en-GB"/>
          </a:p>
        </p:txBody>
      </p:sp>
      <p:sp>
        <p:nvSpPr>
          <p:cNvPr id="3" name="Marcador de texto 2">
            <a:extLst>
              <a:ext uri="{FF2B5EF4-FFF2-40B4-BE49-F238E27FC236}">
                <a16:creationId xmlns:a16="http://schemas.microsoft.com/office/drawing/2014/main" id="{955E2918-0D62-FEF4-C8D9-D2D99A0197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5CAD843-3C92-C1C2-743A-A66B0271EC3E}"/>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5" name="Marcador de texto 4">
            <a:extLst>
              <a:ext uri="{FF2B5EF4-FFF2-40B4-BE49-F238E27FC236}">
                <a16:creationId xmlns:a16="http://schemas.microsoft.com/office/drawing/2014/main" id="{623E73E1-EE78-DE9B-A739-D900EA419434}"/>
              </a:ext>
            </a:extLst>
          </p:cNvPr>
          <p:cNvSpPr>
            <a:spLocks noGrp="1"/>
          </p:cNvSpPr>
          <p:nvPr>
            <p:ph type="body" sz="quarter" idx="3"/>
          </p:nvPr>
        </p:nvSpPr>
        <p:spPr>
          <a:xfrm>
            <a:off x="6173788" y="1681163"/>
            <a:ext cx="51831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F8D78DB-DC14-5EB5-24A4-4DBCF71DA62C}"/>
              </a:ext>
            </a:extLst>
          </p:cNvPr>
          <p:cNvSpPr>
            <a:spLocks noGrp="1"/>
          </p:cNvSpPr>
          <p:nvPr>
            <p:ph sz="quarter" idx="4"/>
          </p:nvPr>
        </p:nvSpPr>
        <p:spPr>
          <a:xfrm>
            <a:off x="6173788" y="2505075"/>
            <a:ext cx="51831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7" name="Marcador de fecha 6">
            <a:extLst>
              <a:ext uri="{FF2B5EF4-FFF2-40B4-BE49-F238E27FC236}">
                <a16:creationId xmlns:a16="http://schemas.microsoft.com/office/drawing/2014/main" id="{56483A77-A3D5-8712-E602-A19FFA5735B1}"/>
              </a:ext>
            </a:extLst>
          </p:cNvPr>
          <p:cNvSpPr>
            <a:spLocks noGrp="1"/>
          </p:cNvSpPr>
          <p:nvPr>
            <p:ph type="dt" idx="10"/>
          </p:nvPr>
        </p:nvSpPr>
        <p:spPr/>
        <p:txBody>
          <a:bodyPr/>
          <a:lstStyle>
            <a:lvl1pPr>
              <a:defRPr/>
            </a:lvl1pPr>
          </a:lstStyle>
          <a:p>
            <a:endParaRPr lang="el-GR" altLang="es-ES"/>
          </a:p>
        </p:txBody>
      </p:sp>
      <p:sp>
        <p:nvSpPr>
          <p:cNvPr id="8" name="Marcador de pie de página 7">
            <a:extLst>
              <a:ext uri="{FF2B5EF4-FFF2-40B4-BE49-F238E27FC236}">
                <a16:creationId xmlns:a16="http://schemas.microsoft.com/office/drawing/2014/main" id="{E5DF3325-547D-C381-3538-50722632BFF1}"/>
              </a:ext>
            </a:extLst>
          </p:cNvPr>
          <p:cNvSpPr>
            <a:spLocks noGrp="1"/>
          </p:cNvSpPr>
          <p:nvPr>
            <p:ph type="ftr" idx="11"/>
          </p:nvPr>
        </p:nvSpPr>
        <p:spPr/>
        <p:txBody>
          <a:bodyPr/>
          <a:lstStyle>
            <a:lvl1pPr>
              <a:defRPr/>
            </a:lvl1pPr>
          </a:lstStyle>
          <a:p>
            <a:endParaRPr lang="es-ES" altLang="es-ES"/>
          </a:p>
        </p:txBody>
      </p:sp>
      <p:sp>
        <p:nvSpPr>
          <p:cNvPr id="9" name="Marcador de número de diapositiva 8">
            <a:extLst>
              <a:ext uri="{FF2B5EF4-FFF2-40B4-BE49-F238E27FC236}">
                <a16:creationId xmlns:a16="http://schemas.microsoft.com/office/drawing/2014/main" id="{8497690E-0CC7-6E81-3CEE-93C045BEB0B8}"/>
              </a:ext>
            </a:extLst>
          </p:cNvPr>
          <p:cNvSpPr>
            <a:spLocks noGrp="1"/>
          </p:cNvSpPr>
          <p:nvPr>
            <p:ph type="sldNum" idx="12"/>
          </p:nvPr>
        </p:nvSpPr>
        <p:spPr/>
        <p:txBody>
          <a:bodyPr/>
          <a:lstStyle>
            <a:lvl1pPr>
              <a:defRPr/>
            </a:lvl1pPr>
          </a:lstStyle>
          <a:p>
            <a:fld id="{0A545DE8-8BD7-4CF7-BB29-FA2E0877F456}" type="slidenum">
              <a:rPr lang="el-GR" altLang="es-ES"/>
              <a:pPr/>
              <a:t>‹Nº›</a:t>
            </a:fld>
            <a:endParaRPr lang="el-GR" altLang="es-ES"/>
          </a:p>
        </p:txBody>
      </p:sp>
    </p:spTree>
    <p:extLst>
      <p:ext uri="{BB962C8B-B14F-4D97-AF65-F5344CB8AC3E}">
        <p14:creationId xmlns:p14="http://schemas.microsoft.com/office/powerpoint/2010/main" val="15890224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DE7774-A114-E769-AFF3-CD5F659854EB}"/>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fecha 2">
            <a:extLst>
              <a:ext uri="{FF2B5EF4-FFF2-40B4-BE49-F238E27FC236}">
                <a16:creationId xmlns:a16="http://schemas.microsoft.com/office/drawing/2014/main" id="{C0BE58DB-817B-E650-3DB6-38D644B94260}"/>
              </a:ext>
            </a:extLst>
          </p:cNvPr>
          <p:cNvSpPr>
            <a:spLocks noGrp="1"/>
          </p:cNvSpPr>
          <p:nvPr>
            <p:ph type="dt" idx="10"/>
          </p:nvPr>
        </p:nvSpPr>
        <p:spPr/>
        <p:txBody>
          <a:bodyPr/>
          <a:lstStyle>
            <a:lvl1pPr>
              <a:defRPr/>
            </a:lvl1pPr>
          </a:lstStyle>
          <a:p>
            <a:endParaRPr lang="el-GR" altLang="es-ES"/>
          </a:p>
        </p:txBody>
      </p:sp>
      <p:sp>
        <p:nvSpPr>
          <p:cNvPr id="4" name="Marcador de pie de página 3">
            <a:extLst>
              <a:ext uri="{FF2B5EF4-FFF2-40B4-BE49-F238E27FC236}">
                <a16:creationId xmlns:a16="http://schemas.microsoft.com/office/drawing/2014/main" id="{AB82E068-8476-06A7-2B6C-85924CA7462F}"/>
              </a:ext>
            </a:extLst>
          </p:cNvPr>
          <p:cNvSpPr>
            <a:spLocks noGrp="1"/>
          </p:cNvSpPr>
          <p:nvPr>
            <p:ph type="ftr" idx="11"/>
          </p:nvPr>
        </p:nvSpPr>
        <p:spPr/>
        <p:txBody>
          <a:bodyPr/>
          <a:lstStyle>
            <a:lvl1pPr>
              <a:defRPr/>
            </a:lvl1pPr>
          </a:lstStyle>
          <a:p>
            <a:endParaRPr lang="es-ES" altLang="es-ES"/>
          </a:p>
        </p:txBody>
      </p:sp>
      <p:sp>
        <p:nvSpPr>
          <p:cNvPr id="5" name="Marcador de número de diapositiva 4">
            <a:extLst>
              <a:ext uri="{FF2B5EF4-FFF2-40B4-BE49-F238E27FC236}">
                <a16:creationId xmlns:a16="http://schemas.microsoft.com/office/drawing/2014/main" id="{43385FFC-6CEF-2C16-0154-526DD85AD211}"/>
              </a:ext>
            </a:extLst>
          </p:cNvPr>
          <p:cNvSpPr>
            <a:spLocks noGrp="1"/>
          </p:cNvSpPr>
          <p:nvPr>
            <p:ph type="sldNum" idx="12"/>
          </p:nvPr>
        </p:nvSpPr>
        <p:spPr/>
        <p:txBody>
          <a:bodyPr/>
          <a:lstStyle>
            <a:lvl1pPr>
              <a:defRPr/>
            </a:lvl1pPr>
          </a:lstStyle>
          <a:p>
            <a:fld id="{E6A72C91-F661-475E-856A-F33D5067F948}" type="slidenum">
              <a:rPr lang="el-GR" altLang="es-ES"/>
              <a:pPr/>
              <a:t>‹Nº›</a:t>
            </a:fld>
            <a:endParaRPr lang="el-GR" altLang="es-ES"/>
          </a:p>
        </p:txBody>
      </p:sp>
    </p:spTree>
    <p:extLst>
      <p:ext uri="{BB962C8B-B14F-4D97-AF65-F5344CB8AC3E}">
        <p14:creationId xmlns:p14="http://schemas.microsoft.com/office/powerpoint/2010/main" val="29472457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460167D-F530-800D-CDFE-574C3693EE69}"/>
              </a:ext>
            </a:extLst>
          </p:cNvPr>
          <p:cNvSpPr>
            <a:spLocks noGrp="1"/>
          </p:cNvSpPr>
          <p:nvPr>
            <p:ph type="dt" idx="10"/>
          </p:nvPr>
        </p:nvSpPr>
        <p:spPr/>
        <p:txBody>
          <a:bodyPr/>
          <a:lstStyle>
            <a:lvl1pPr>
              <a:defRPr/>
            </a:lvl1pPr>
          </a:lstStyle>
          <a:p>
            <a:endParaRPr lang="el-GR" altLang="es-ES"/>
          </a:p>
        </p:txBody>
      </p:sp>
      <p:sp>
        <p:nvSpPr>
          <p:cNvPr id="3" name="Marcador de pie de página 2">
            <a:extLst>
              <a:ext uri="{FF2B5EF4-FFF2-40B4-BE49-F238E27FC236}">
                <a16:creationId xmlns:a16="http://schemas.microsoft.com/office/drawing/2014/main" id="{88431CD8-ABE0-57E4-DE8E-ADA0CAF35AB8}"/>
              </a:ext>
            </a:extLst>
          </p:cNvPr>
          <p:cNvSpPr>
            <a:spLocks noGrp="1"/>
          </p:cNvSpPr>
          <p:nvPr>
            <p:ph type="ftr" idx="11"/>
          </p:nvPr>
        </p:nvSpPr>
        <p:spPr/>
        <p:txBody>
          <a:bodyPr/>
          <a:lstStyle>
            <a:lvl1pPr>
              <a:defRPr/>
            </a:lvl1pPr>
          </a:lstStyle>
          <a:p>
            <a:endParaRPr lang="es-ES" altLang="es-ES"/>
          </a:p>
        </p:txBody>
      </p:sp>
      <p:sp>
        <p:nvSpPr>
          <p:cNvPr id="4" name="Marcador de número de diapositiva 3">
            <a:extLst>
              <a:ext uri="{FF2B5EF4-FFF2-40B4-BE49-F238E27FC236}">
                <a16:creationId xmlns:a16="http://schemas.microsoft.com/office/drawing/2014/main" id="{7C053CF1-80FB-4481-4900-2C01CE70FFF0}"/>
              </a:ext>
            </a:extLst>
          </p:cNvPr>
          <p:cNvSpPr>
            <a:spLocks noGrp="1"/>
          </p:cNvSpPr>
          <p:nvPr>
            <p:ph type="sldNum" idx="12"/>
          </p:nvPr>
        </p:nvSpPr>
        <p:spPr/>
        <p:txBody>
          <a:bodyPr/>
          <a:lstStyle>
            <a:lvl1pPr>
              <a:defRPr/>
            </a:lvl1pPr>
          </a:lstStyle>
          <a:p>
            <a:fld id="{146BF67A-73BE-4BE9-B248-0E5530D85D45}" type="slidenum">
              <a:rPr lang="el-GR" altLang="es-ES"/>
              <a:pPr/>
              <a:t>‹Nº›</a:t>
            </a:fld>
            <a:endParaRPr lang="el-GR" altLang="es-ES"/>
          </a:p>
        </p:txBody>
      </p:sp>
    </p:spTree>
    <p:extLst>
      <p:ext uri="{BB962C8B-B14F-4D97-AF65-F5344CB8AC3E}">
        <p14:creationId xmlns:p14="http://schemas.microsoft.com/office/powerpoint/2010/main" val="40833886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30CFA0-EB2C-944B-D7A8-029209CCD21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GB"/>
          </a:p>
        </p:txBody>
      </p:sp>
      <p:sp>
        <p:nvSpPr>
          <p:cNvPr id="3" name="Marcador de contenido 2">
            <a:extLst>
              <a:ext uri="{FF2B5EF4-FFF2-40B4-BE49-F238E27FC236}">
                <a16:creationId xmlns:a16="http://schemas.microsoft.com/office/drawing/2014/main" id="{DEFB530B-CE40-F6D6-6D7B-5298E07BFA61}"/>
              </a:ext>
            </a:extLst>
          </p:cNvPr>
          <p:cNvSpPr>
            <a:spLocks noGrp="1"/>
          </p:cNvSpPr>
          <p:nvPr>
            <p:ph idx="1"/>
          </p:nvPr>
        </p:nvSpPr>
        <p:spPr>
          <a:xfrm>
            <a:off x="5183188" y="987425"/>
            <a:ext cx="617378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texto 3">
            <a:extLst>
              <a:ext uri="{FF2B5EF4-FFF2-40B4-BE49-F238E27FC236}">
                <a16:creationId xmlns:a16="http://schemas.microsoft.com/office/drawing/2014/main" id="{9E4B9AF7-0D70-C9F5-9B72-277B169354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D1D8A64-A67E-7DBE-89BA-D5118F96927F}"/>
              </a:ext>
            </a:extLst>
          </p:cNvPr>
          <p:cNvSpPr>
            <a:spLocks noGrp="1"/>
          </p:cNvSpPr>
          <p:nvPr>
            <p:ph type="dt" idx="10"/>
          </p:nvPr>
        </p:nvSpPr>
        <p:spPr/>
        <p:txBody>
          <a:bodyPr/>
          <a:lstStyle>
            <a:lvl1pPr>
              <a:defRPr/>
            </a:lvl1pPr>
          </a:lstStyle>
          <a:p>
            <a:endParaRPr lang="el-GR" altLang="es-ES"/>
          </a:p>
        </p:txBody>
      </p:sp>
      <p:sp>
        <p:nvSpPr>
          <p:cNvPr id="6" name="Marcador de pie de página 5">
            <a:extLst>
              <a:ext uri="{FF2B5EF4-FFF2-40B4-BE49-F238E27FC236}">
                <a16:creationId xmlns:a16="http://schemas.microsoft.com/office/drawing/2014/main" id="{E8DCA3C4-F01E-7187-9745-80317EAC0CF5}"/>
              </a:ext>
            </a:extLst>
          </p:cNvPr>
          <p:cNvSpPr>
            <a:spLocks noGrp="1"/>
          </p:cNvSpPr>
          <p:nvPr>
            <p:ph type="ftr" idx="11"/>
          </p:nvPr>
        </p:nvSpPr>
        <p:spPr/>
        <p:txBody>
          <a:bodyPr/>
          <a:lstStyle>
            <a:lvl1pPr>
              <a:defRPr/>
            </a:lvl1pPr>
          </a:lstStyle>
          <a:p>
            <a:endParaRPr lang="es-ES" altLang="es-ES"/>
          </a:p>
        </p:txBody>
      </p:sp>
      <p:sp>
        <p:nvSpPr>
          <p:cNvPr id="7" name="Marcador de número de diapositiva 6">
            <a:extLst>
              <a:ext uri="{FF2B5EF4-FFF2-40B4-BE49-F238E27FC236}">
                <a16:creationId xmlns:a16="http://schemas.microsoft.com/office/drawing/2014/main" id="{17BF4DD8-1D70-CC0B-AF84-38397AC73B6A}"/>
              </a:ext>
            </a:extLst>
          </p:cNvPr>
          <p:cNvSpPr>
            <a:spLocks noGrp="1"/>
          </p:cNvSpPr>
          <p:nvPr>
            <p:ph type="sldNum" idx="12"/>
          </p:nvPr>
        </p:nvSpPr>
        <p:spPr/>
        <p:txBody>
          <a:bodyPr/>
          <a:lstStyle>
            <a:lvl1pPr>
              <a:defRPr/>
            </a:lvl1pPr>
          </a:lstStyle>
          <a:p>
            <a:fld id="{4049B61A-8AA6-4B78-B2F0-128BFD5311E4}" type="slidenum">
              <a:rPr lang="el-GR" altLang="es-ES"/>
              <a:pPr/>
              <a:t>‹Nº›</a:t>
            </a:fld>
            <a:endParaRPr lang="el-GR" altLang="es-ES"/>
          </a:p>
        </p:txBody>
      </p:sp>
    </p:spTree>
    <p:extLst>
      <p:ext uri="{BB962C8B-B14F-4D97-AF65-F5344CB8AC3E}">
        <p14:creationId xmlns:p14="http://schemas.microsoft.com/office/powerpoint/2010/main" val="123539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B6E593-0D79-E180-1223-E1580C6B155C}"/>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contenido 2">
            <a:extLst>
              <a:ext uri="{FF2B5EF4-FFF2-40B4-BE49-F238E27FC236}">
                <a16:creationId xmlns:a16="http://schemas.microsoft.com/office/drawing/2014/main" id="{61184A9F-0DC0-B9EA-E40E-B2E6494FCA2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pie de página 3">
            <a:extLst>
              <a:ext uri="{FF2B5EF4-FFF2-40B4-BE49-F238E27FC236}">
                <a16:creationId xmlns:a16="http://schemas.microsoft.com/office/drawing/2014/main" id="{80BE40BA-5AB6-85C9-1463-6B38248AD39B}"/>
              </a:ext>
            </a:extLst>
          </p:cNvPr>
          <p:cNvSpPr>
            <a:spLocks noGrp="1"/>
          </p:cNvSpPr>
          <p:nvPr>
            <p:ph type="ftr" idx="10"/>
          </p:nvPr>
        </p:nvSpPr>
        <p:spPr/>
        <p:txBody>
          <a:bodyPr/>
          <a:lstStyle>
            <a:lvl1pPr>
              <a:defRPr/>
            </a:lvl1pPr>
          </a:lstStyle>
          <a:p>
            <a:endParaRPr lang="es-ES" altLang="es-ES"/>
          </a:p>
        </p:txBody>
      </p:sp>
      <p:sp>
        <p:nvSpPr>
          <p:cNvPr id="5" name="Marcador de número de diapositiva 4">
            <a:extLst>
              <a:ext uri="{FF2B5EF4-FFF2-40B4-BE49-F238E27FC236}">
                <a16:creationId xmlns:a16="http://schemas.microsoft.com/office/drawing/2014/main" id="{AF58985F-E787-63E6-D635-98AE86527365}"/>
              </a:ext>
            </a:extLst>
          </p:cNvPr>
          <p:cNvSpPr>
            <a:spLocks noGrp="1"/>
          </p:cNvSpPr>
          <p:nvPr>
            <p:ph type="sldNum" idx="11"/>
          </p:nvPr>
        </p:nvSpPr>
        <p:spPr/>
        <p:txBody>
          <a:bodyPr/>
          <a:lstStyle>
            <a:lvl1pPr>
              <a:defRPr/>
            </a:lvl1pPr>
          </a:lstStyle>
          <a:p>
            <a:fld id="{4D8185DE-9529-484E-8667-74BB6E4A8A40}" type="slidenum">
              <a:rPr lang="en-US" altLang="es-ES"/>
              <a:pPr/>
              <a:t>‹Nº›</a:t>
            </a:fld>
            <a:endParaRPr lang="en-US" altLang="es-ES"/>
          </a:p>
        </p:txBody>
      </p:sp>
    </p:spTree>
    <p:extLst>
      <p:ext uri="{BB962C8B-B14F-4D97-AF65-F5344CB8AC3E}">
        <p14:creationId xmlns:p14="http://schemas.microsoft.com/office/powerpoint/2010/main" val="13255078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E80661-BD49-E864-7D43-F9473B2C115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GB"/>
          </a:p>
        </p:txBody>
      </p:sp>
      <p:sp>
        <p:nvSpPr>
          <p:cNvPr id="3" name="Marcador de posición de imagen 2">
            <a:extLst>
              <a:ext uri="{FF2B5EF4-FFF2-40B4-BE49-F238E27FC236}">
                <a16:creationId xmlns:a16="http://schemas.microsoft.com/office/drawing/2014/main" id="{90E19095-15F0-EE57-EA41-EE33C94566EE}"/>
              </a:ext>
            </a:extLst>
          </p:cNvPr>
          <p:cNvSpPr>
            <a:spLocks noGrp="1"/>
          </p:cNvSpPr>
          <p:nvPr>
            <p:ph type="pic" idx="1"/>
          </p:nvPr>
        </p:nvSpPr>
        <p:spPr>
          <a:xfrm>
            <a:off x="5183188" y="987425"/>
            <a:ext cx="617378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Marcador de texto 3">
            <a:extLst>
              <a:ext uri="{FF2B5EF4-FFF2-40B4-BE49-F238E27FC236}">
                <a16:creationId xmlns:a16="http://schemas.microsoft.com/office/drawing/2014/main" id="{4B7884F0-17D4-DCAC-B698-880EFEFC8A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EF9C8CB-4EF9-1CF3-6910-2E7602A2F9EB}"/>
              </a:ext>
            </a:extLst>
          </p:cNvPr>
          <p:cNvSpPr>
            <a:spLocks noGrp="1"/>
          </p:cNvSpPr>
          <p:nvPr>
            <p:ph type="dt" idx="10"/>
          </p:nvPr>
        </p:nvSpPr>
        <p:spPr/>
        <p:txBody>
          <a:bodyPr/>
          <a:lstStyle>
            <a:lvl1pPr>
              <a:defRPr/>
            </a:lvl1pPr>
          </a:lstStyle>
          <a:p>
            <a:endParaRPr lang="el-GR" altLang="es-ES"/>
          </a:p>
        </p:txBody>
      </p:sp>
      <p:sp>
        <p:nvSpPr>
          <p:cNvPr id="6" name="Marcador de pie de página 5">
            <a:extLst>
              <a:ext uri="{FF2B5EF4-FFF2-40B4-BE49-F238E27FC236}">
                <a16:creationId xmlns:a16="http://schemas.microsoft.com/office/drawing/2014/main" id="{1FD4A8B8-4A45-EC55-AC2A-720C43FA8474}"/>
              </a:ext>
            </a:extLst>
          </p:cNvPr>
          <p:cNvSpPr>
            <a:spLocks noGrp="1"/>
          </p:cNvSpPr>
          <p:nvPr>
            <p:ph type="ftr" idx="11"/>
          </p:nvPr>
        </p:nvSpPr>
        <p:spPr/>
        <p:txBody>
          <a:bodyPr/>
          <a:lstStyle>
            <a:lvl1pPr>
              <a:defRPr/>
            </a:lvl1pPr>
          </a:lstStyle>
          <a:p>
            <a:endParaRPr lang="es-ES" altLang="es-ES"/>
          </a:p>
        </p:txBody>
      </p:sp>
      <p:sp>
        <p:nvSpPr>
          <p:cNvPr id="7" name="Marcador de número de diapositiva 6">
            <a:extLst>
              <a:ext uri="{FF2B5EF4-FFF2-40B4-BE49-F238E27FC236}">
                <a16:creationId xmlns:a16="http://schemas.microsoft.com/office/drawing/2014/main" id="{26E7E3EE-BCFF-B7A5-CF24-C4C8720F5551}"/>
              </a:ext>
            </a:extLst>
          </p:cNvPr>
          <p:cNvSpPr>
            <a:spLocks noGrp="1"/>
          </p:cNvSpPr>
          <p:nvPr>
            <p:ph type="sldNum" idx="12"/>
          </p:nvPr>
        </p:nvSpPr>
        <p:spPr/>
        <p:txBody>
          <a:bodyPr/>
          <a:lstStyle>
            <a:lvl1pPr>
              <a:defRPr/>
            </a:lvl1pPr>
          </a:lstStyle>
          <a:p>
            <a:fld id="{6D749388-E129-4528-8F72-CD727F60073B}" type="slidenum">
              <a:rPr lang="el-GR" altLang="es-ES"/>
              <a:pPr/>
              <a:t>‹Nº›</a:t>
            </a:fld>
            <a:endParaRPr lang="el-GR" altLang="es-ES"/>
          </a:p>
        </p:txBody>
      </p:sp>
    </p:spTree>
    <p:extLst>
      <p:ext uri="{BB962C8B-B14F-4D97-AF65-F5344CB8AC3E}">
        <p14:creationId xmlns:p14="http://schemas.microsoft.com/office/powerpoint/2010/main" val="2728161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22745D-B66D-CB44-6175-7E26D1897EC0}"/>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texto vertical 2">
            <a:extLst>
              <a:ext uri="{FF2B5EF4-FFF2-40B4-BE49-F238E27FC236}">
                <a16:creationId xmlns:a16="http://schemas.microsoft.com/office/drawing/2014/main" id="{B02C52DE-D387-3189-B21A-F2F6B857FAE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a:extLst>
              <a:ext uri="{FF2B5EF4-FFF2-40B4-BE49-F238E27FC236}">
                <a16:creationId xmlns:a16="http://schemas.microsoft.com/office/drawing/2014/main" id="{B90EAA21-37D6-1CE0-44C2-46AACE9EB494}"/>
              </a:ext>
            </a:extLst>
          </p:cNvPr>
          <p:cNvSpPr>
            <a:spLocks noGrp="1"/>
          </p:cNvSpPr>
          <p:nvPr>
            <p:ph type="dt" idx="10"/>
          </p:nvPr>
        </p:nvSpPr>
        <p:spPr/>
        <p:txBody>
          <a:bodyPr/>
          <a:lstStyle>
            <a:lvl1pPr>
              <a:defRPr/>
            </a:lvl1pPr>
          </a:lstStyle>
          <a:p>
            <a:endParaRPr lang="el-GR" altLang="es-ES"/>
          </a:p>
        </p:txBody>
      </p:sp>
      <p:sp>
        <p:nvSpPr>
          <p:cNvPr id="5" name="Marcador de pie de página 4">
            <a:extLst>
              <a:ext uri="{FF2B5EF4-FFF2-40B4-BE49-F238E27FC236}">
                <a16:creationId xmlns:a16="http://schemas.microsoft.com/office/drawing/2014/main" id="{4C3C257F-3A5B-DE3B-01CF-4B0222B9888C}"/>
              </a:ext>
            </a:extLst>
          </p:cNvPr>
          <p:cNvSpPr>
            <a:spLocks noGrp="1"/>
          </p:cNvSpPr>
          <p:nvPr>
            <p:ph type="ftr" idx="11"/>
          </p:nvPr>
        </p:nvSpPr>
        <p:spPr/>
        <p:txBody>
          <a:bodyPr/>
          <a:lstStyle>
            <a:lvl1pPr>
              <a:defRPr/>
            </a:lvl1pPr>
          </a:lstStyle>
          <a:p>
            <a:endParaRPr lang="es-ES" altLang="es-ES"/>
          </a:p>
        </p:txBody>
      </p:sp>
      <p:sp>
        <p:nvSpPr>
          <p:cNvPr id="6" name="Marcador de número de diapositiva 5">
            <a:extLst>
              <a:ext uri="{FF2B5EF4-FFF2-40B4-BE49-F238E27FC236}">
                <a16:creationId xmlns:a16="http://schemas.microsoft.com/office/drawing/2014/main" id="{C9C6391D-DBDE-8420-B6B1-3AA6259D9386}"/>
              </a:ext>
            </a:extLst>
          </p:cNvPr>
          <p:cNvSpPr>
            <a:spLocks noGrp="1"/>
          </p:cNvSpPr>
          <p:nvPr>
            <p:ph type="sldNum" idx="12"/>
          </p:nvPr>
        </p:nvSpPr>
        <p:spPr/>
        <p:txBody>
          <a:bodyPr/>
          <a:lstStyle>
            <a:lvl1pPr>
              <a:defRPr/>
            </a:lvl1pPr>
          </a:lstStyle>
          <a:p>
            <a:fld id="{0F6D16AB-37F7-4EAD-AE40-A9C1297FCC08}" type="slidenum">
              <a:rPr lang="el-GR" altLang="es-ES"/>
              <a:pPr/>
              <a:t>‹Nº›</a:t>
            </a:fld>
            <a:endParaRPr lang="el-GR" altLang="es-ES"/>
          </a:p>
        </p:txBody>
      </p:sp>
    </p:spTree>
    <p:extLst>
      <p:ext uri="{BB962C8B-B14F-4D97-AF65-F5344CB8AC3E}">
        <p14:creationId xmlns:p14="http://schemas.microsoft.com/office/powerpoint/2010/main" val="19649924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E774B3E-962C-FCC3-83DD-951A4A8ED95B}"/>
              </a:ext>
            </a:extLst>
          </p:cNvPr>
          <p:cNvSpPr>
            <a:spLocks noGrp="1"/>
          </p:cNvSpPr>
          <p:nvPr>
            <p:ph type="title" orient="vert"/>
          </p:nvPr>
        </p:nvSpPr>
        <p:spPr>
          <a:xfrm>
            <a:off x="8837613" y="273050"/>
            <a:ext cx="2741612" cy="5305425"/>
          </a:xfrm>
        </p:spPr>
        <p:txBody>
          <a:bodyPr vert="eaVert"/>
          <a:lstStyle/>
          <a:p>
            <a:r>
              <a:rPr lang="es-ES"/>
              <a:t>Haga clic para modificar el estilo de título del patrón</a:t>
            </a:r>
            <a:endParaRPr lang="en-GB"/>
          </a:p>
        </p:txBody>
      </p:sp>
      <p:sp>
        <p:nvSpPr>
          <p:cNvPr id="3" name="Marcador de texto vertical 2">
            <a:extLst>
              <a:ext uri="{FF2B5EF4-FFF2-40B4-BE49-F238E27FC236}">
                <a16:creationId xmlns:a16="http://schemas.microsoft.com/office/drawing/2014/main" id="{95934591-2A55-7F83-3F4A-BDAA4F6B6D1C}"/>
              </a:ext>
            </a:extLst>
          </p:cNvPr>
          <p:cNvSpPr>
            <a:spLocks noGrp="1"/>
          </p:cNvSpPr>
          <p:nvPr>
            <p:ph type="body" orient="vert" idx="1"/>
          </p:nvPr>
        </p:nvSpPr>
        <p:spPr>
          <a:xfrm>
            <a:off x="609600" y="273050"/>
            <a:ext cx="8075613" cy="5305425"/>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a:extLst>
              <a:ext uri="{FF2B5EF4-FFF2-40B4-BE49-F238E27FC236}">
                <a16:creationId xmlns:a16="http://schemas.microsoft.com/office/drawing/2014/main" id="{717D3CBA-0B12-E56F-2B8B-CE8EF2605AFF}"/>
              </a:ext>
            </a:extLst>
          </p:cNvPr>
          <p:cNvSpPr>
            <a:spLocks noGrp="1"/>
          </p:cNvSpPr>
          <p:nvPr>
            <p:ph type="dt" idx="10"/>
          </p:nvPr>
        </p:nvSpPr>
        <p:spPr/>
        <p:txBody>
          <a:bodyPr/>
          <a:lstStyle>
            <a:lvl1pPr>
              <a:defRPr/>
            </a:lvl1pPr>
          </a:lstStyle>
          <a:p>
            <a:endParaRPr lang="el-GR" altLang="es-ES"/>
          </a:p>
        </p:txBody>
      </p:sp>
      <p:sp>
        <p:nvSpPr>
          <p:cNvPr id="5" name="Marcador de pie de página 4">
            <a:extLst>
              <a:ext uri="{FF2B5EF4-FFF2-40B4-BE49-F238E27FC236}">
                <a16:creationId xmlns:a16="http://schemas.microsoft.com/office/drawing/2014/main" id="{8C242310-5BA2-AAEC-7C29-C7C0CAC5A723}"/>
              </a:ext>
            </a:extLst>
          </p:cNvPr>
          <p:cNvSpPr>
            <a:spLocks noGrp="1"/>
          </p:cNvSpPr>
          <p:nvPr>
            <p:ph type="ftr" idx="11"/>
          </p:nvPr>
        </p:nvSpPr>
        <p:spPr/>
        <p:txBody>
          <a:bodyPr/>
          <a:lstStyle>
            <a:lvl1pPr>
              <a:defRPr/>
            </a:lvl1pPr>
          </a:lstStyle>
          <a:p>
            <a:endParaRPr lang="es-ES" altLang="es-ES"/>
          </a:p>
        </p:txBody>
      </p:sp>
      <p:sp>
        <p:nvSpPr>
          <p:cNvPr id="6" name="Marcador de número de diapositiva 5">
            <a:extLst>
              <a:ext uri="{FF2B5EF4-FFF2-40B4-BE49-F238E27FC236}">
                <a16:creationId xmlns:a16="http://schemas.microsoft.com/office/drawing/2014/main" id="{7425CC5B-FCEB-6237-2168-E1A773519854}"/>
              </a:ext>
            </a:extLst>
          </p:cNvPr>
          <p:cNvSpPr>
            <a:spLocks noGrp="1"/>
          </p:cNvSpPr>
          <p:nvPr>
            <p:ph type="sldNum" idx="12"/>
          </p:nvPr>
        </p:nvSpPr>
        <p:spPr/>
        <p:txBody>
          <a:bodyPr/>
          <a:lstStyle>
            <a:lvl1pPr>
              <a:defRPr/>
            </a:lvl1pPr>
          </a:lstStyle>
          <a:p>
            <a:fld id="{25EC3CF9-0B4A-4BCC-9AC5-75AEF3E2B831}" type="slidenum">
              <a:rPr lang="el-GR" altLang="es-ES"/>
              <a:pPr/>
              <a:t>‹Nº›</a:t>
            </a:fld>
            <a:endParaRPr lang="el-GR" altLang="es-ES"/>
          </a:p>
        </p:txBody>
      </p:sp>
    </p:spTree>
    <p:extLst>
      <p:ext uri="{BB962C8B-B14F-4D97-AF65-F5344CB8AC3E}">
        <p14:creationId xmlns:p14="http://schemas.microsoft.com/office/powerpoint/2010/main" val="12749082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C3E144-0737-18C9-5356-6647DA0FAECB}"/>
              </a:ext>
            </a:extLst>
          </p:cNvPr>
          <p:cNvSpPr>
            <a:spLocks noGrp="1"/>
          </p:cNvSpPr>
          <p:nvPr>
            <p:ph type="ctrTitle"/>
          </p:nvPr>
        </p:nvSpPr>
        <p:spPr>
          <a:xfrm>
            <a:off x="1524000" y="1122363"/>
            <a:ext cx="9145588" cy="2387600"/>
          </a:xfrm>
        </p:spPr>
        <p:txBody>
          <a:bodyPr/>
          <a:lstStyle>
            <a:lvl1pPr algn="ctr">
              <a:defRPr sz="6000"/>
            </a:lvl1pPr>
          </a:lstStyle>
          <a:p>
            <a:r>
              <a:rPr lang="es-ES"/>
              <a:t>Haga clic para modificar el estilo de título del patrón</a:t>
            </a:r>
            <a:endParaRPr lang="en-GB"/>
          </a:p>
        </p:txBody>
      </p:sp>
      <p:sp>
        <p:nvSpPr>
          <p:cNvPr id="3" name="Subtítulo 2">
            <a:extLst>
              <a:ext uri="{FF2B5EF4-FFF2-40B4-BE49-F238E27FC236}">
                <a16:creationId xmlns:a16="http://schemas.microsoft.com/office/drawing/2014/main" id="{5B1CB881-B47B-08FB-877F-6DAC0C19C395}"/>
              </a:ext>
            </a:extLst>
          </p:cNvPr>
          <p:cNvSpPr>
            <a:spLocks noGrp="1"/>
          </p:cNvSpPr>
          <p:nvPr>
            <p:ph type="subTitle" idx="1"/>
          </p:nvPr>
        </p:nvSpPr>
        <p:spPr>
          <a:xfrm>
            <a:off x="1524000" y="3602038"/>
            <a:ext cx="914558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GB"/>
          </a:p>
        </p:txBody>
      </p:sp>
      <p:sp>
        <p:nvSpPr>
          <p:cNvPr id="4" name="Marcador de pie de página 3">
            <a:extLst>
              <a:ext uri="{FF2B5EF4-FFF2-40B4-BE49-F238E27FC236}">
                <a16:creationId xmlns:a16="http://schemas.microsoft.com/office/drawing/2014/main" id="{1DC0BBC1-C982-4E4B-BB88-703B57008933}"/>
              </a:ext>
            </a:extLst>
          </p:cNvPr>
          <p:cNvSpPr>
            <a:spLocks noGrp="1"/>
          </p:cNvSpPr>
          <p:nvPr>
            <p:ph type="ftr" idx="10"/>
          </p:nvPr>
        </p:nvSpPr>
        <p:spPr/>
        <p:txBody>
          <a:bodyPr/>
          <a:lstStyle>
            <a:lvl1pPr>
              <a:defRPr/>
            </a:lvl1pPr>
          </a:lstStyle>
          <a:p>
            <a:endParaRPr lang="es-ES" altLang="es-ES"/>
          </a:p>
        </p:txBody>
      </p:sp>
      <p:sp>
        <p:nvSpPr>
          <p:cNvPr id="5" name="Marcador de número de diapositiva 4">
            <a:extLst>
              <a:ext uri="{FF2B5EF4-FFF2-40B4-BE49-F238E27FC236}">
                <a16:creationId xmlns:a16="http://schemas.microsoft.com/office/drawing/2014/main" id="{AF4654CB-E3E3-6D72-525A-D5C25BC7613D}"/>
              </a:ext>
            </a:extLst>
          </p:cNvPr>
          <p:cNvSpPr>
            <a:spLocks noGrp="1"/>
          </p:cNvSpPr>
          <p:nvPr>
            <p:ph type="sldNum" idx="11"/>
          </p:nvPr>
        </p:nvSpPr>
        <p:spPr/>
        <p:txBody>
          <a:bodyPr/>
          <a:lstStyle>
            <a:lvl1pPr>
              <a:defRPr/>
            </a:lvl1pPr>
          </a:lstStyle>
          <a:p>
            <a:fld id="{5B6292FE-9534-473D-A58D-7BBB4249DA81}" type="slidenum">
              <a:rPr lang="en-US" altLang="es-ES"/>
              <a:pPr/>
              <a:t>‹Nº›</a:t>
            </a:fld>
            <a:endParaRPr lang="en-US" altLang="es-ES"/>
          </a:p>
        </p:txBody>
      </p:sp>
    </p:spTree>
    <p:extLst>
      <p:ext uri="{BB962C8B-B14F-4D97-AF65-F5344CB8AC3E}">
        <p14:creationId xmlns:p14="http://schemas.microsoft.com/office/powerpoint/2010/main" val="3288840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FA1B76-E77B-555D-DA26-B604C5644F3B}"/>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contenido 2">
            <a:extLst>
              <a:ext uri="{FF2B5EF4-FFF2-40B4-BE49-F238E27FC236}">
                <a16:creationId xmlns:a16="http://schemas.microsoft.com/office/drawing/2014/main" id="{8D70EFC5-812C-73D3-4CAA-FF02EC05D06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pie de página 3">
            <a:extLst>
              <a:ext uri="{FF2B5EF4-FFF2-40B4-BE49-F238E27FC236}">
                <a16:creationId xmlns:a16="http://schemas.microsoft.com/office/drawing/2014/main" id="{63422ED2-DF0E-778D-8D9A-59F1D27D731A}"/>
              </a:ext>
            </a:extLst>
          </p:cNvPr>
          <p:cNvSpPr>
            <a:spLocks noGrp="1"/>
          </p:cNvSpPr>
          <p:nvPr>
            <p:ph type="ftr" idx="10"/>
          </p:nvPr>
        </p:nvSpPr>
        <p:spPr/>
        <p:txBody>
          <a:bodyPr/>
          <a:lstStyle>
            <a:lvl1pPr>
              <a:defRPr/>
            </a:lvl1pPr>
          </a:lstStyle>
          <a:p>
            <a:endParaRPr lang="es-ES" altLang="es-ES"/>
          </a:p>
        </p:txBody>
      </p:sp>
      <p:sp>
        <p:nvSpPr>
          <p:cNvPr id="5" name="Marcador de número de diapositiva 4">
            <a:extLst>
              <a:ext uri="{FF2B5EF4-FFF2-40B4-BE49-F238E27FC236}">
                <a16:creationId xmlns:a16="http://schemas.microsoft.com/office/drawing/2014/main" id="{AC93DED5-A2DA-FB59-26AE-992966DC6CB4}"/>
              </a:ext>
            </a:extLst>
          </p:cNvPr>
          <p:cNvSpPr>
            <a:spLocks noGrp="1"/>
          </p:cNvSpPr>
          <p:nvPr>
            <p:ph type="sldNum" idx="11"/>
          </p:nvPr>
        </p:nvSpPr>
        <p:spPr/>
        <p:txBody>
          <a:bodyPr/>
          <a:lstStyle>
            <a:lvl1pPr>
              <a:defRPr/>
            </a:lvl1pPr>
          </a:lstStyle>
          <a:p>
            <a:fld id="{124AAB0A-4949-406A-A1D8-1A7F6CF206F6}" type="slidenum">
              <a:rPr lang="en-US" altLang="es-ES"/>
              <a:pPr/>
              <a:t>‹Nº›</a:t>
            </a:fld>
            <a:endParaRPr lang="en-US" altLang="es-ES"/>
          </a:p>
        </p:txBody>
      </p:sp>
    </p:spTree>
    <p:extLst>
      <p:ext uri="{BB962C8B-B14F-4D97-AF65-F5344CB8AC3E}">
        <p14:creationId xmlns:p14="http://schemas.microsoft.com/office/powerpoint/2010/main" val="29414902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529CE9-BE06-1146-95E4-D55922EEDEDD}"/>
              </a:ext>
            </a:extLst>
          </p:cNvPr>
          <p:cNvSpPr>
            <a:spLocks noGrp="1"/>
          </p:cNvSpPr>
          <p:nvPr>
            <p:ph type="title"/>
          </p:nvPr>
        </p:nvSpPr>
        <p:spPr>
          <a:xfrm>
            <a:off x="831850" y="1709738"/>
            <a:ext cx="10517188" cy="2852737"/>
          </a:xfrm>
        </p:spPr>
        <p:txBody>
          <a:bodyPr/>
          <a:lstStyle>
            <a:lvl1pPr>
              <a:defRPr sz="6000"/>
            </a:lvl1pPr>
          </a:lstStyle>
          <a:p>
            <a:r>
              <a:rPr lang="es-ES"/>
              <a:t>Haga clic para modificar el estilo de título del patrón</a:t>
            </a:r>
            <a:endParaRPr lang="en-GB"/>
          </a:p>
        </p:txBody>
      </p:sp>
      <p:sp>
        <p:nvSpPr>
          <p:cNvPr id="3" name="Marcador de texto 2">
            <a:extLst>
              <a:ext uri="{FF2B5EF4-FFF2-40B4-BE49-F238E27FC236}">
                <a16:creationId xmlns:a16="http://schemas.microsoft.com/office/drawing/2014/main" id="{FEE7842B-1BD5-D2B1-EFFC-DD631B7C133B}"/>
              </a:ext>
            </a:extLst>
          </p:cNvPr>
          <p:cNvSpPr>
            <a:spLocks noGrp="1"/>
          </p:cNvSpPr>
          <p:nvPr>
            <p:ph type="body" idx="1"/>
          </p:nvPr>
        </p:nvSpPr>
        <p:spPr>
          <a:xfrm>
            <a:off x="831850" y="4589463"/>
            <a:ext cx="10517188"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a:t>Haga clic para modificar los estilos de texto del patrón</a:t>
            </a:r>
          </a:p>
        </p:txBody>
      </p:sp>
      <p:sp>
        <p:nvSpPr>
          <p:cNvPr id="4" name="Marcador de pie de página 3">
            <a:extLst>
              <a:ext uri="{FF2B5EF4-FFF2-40B4-BE49-F238E27FC236}">
                <a16:creationId xmlns:a16="http://schemas.microsoft.com/office/drawing/2014/main" id="{C5433C24-58A5-7DE3-D83D-2E7FEFE53716}"/>
              </a:ext>
            </a:extLst>
          </p:cNvPr>
          <p:cNvSpPr>
            <a:spLocks noGrp="1"/>
          </p:cNvSpPr>
          <p:nvPr>
            <p:ph type="ftr" idx="10"/>
          </p:nvPr>
        </p:nvSpPr>
        <p:spPr/>
        <p:txBody>
          <a:bodyPr/>
          <a:lstStyle>
            <a:lvl1pPr>
              <a:defRPr/>
            </a:lvl1pPr>
          </a:lstStyle>
          <a:p>
            <a:endParaRPr lang="es-ES" altLang="es-ES"/>
          </a:p>
        </p:txBody>
      </p:sp>
      <p:sp>
        <p:nvSpPr>
          <p:cNvPr id="5" name="Marcador de número de diapositiva 4">
            <a:extLst>
              <a:ext uri="{FF2B5EF4-FFF2-40B4-BE49-F238E27FC236}">
                <a16:creationId xmlns:a16="http://schemas.microsoft.com/office/drawing/2014/main" id="{EFC3422E-4948-9821-A159-7B16344EA56D}"/>
              </a:ext>
            </a:extLst>
          </p:cNvPr>
          <p:cNvSpPr>
            <a:spLocks noGrp="1"/>
          </p:cNvSpPr>
          <p:nvPr>
            <p:ph type="sldNum" idx="11"/>
          </p:nvPr>
        </p:nvSpPr>
        <p:spPr/>
        <p:txBody>
          <a:bodyPr/>
          <a:lstStyle>
            <a:lvl1pPr>
              <a:defRPr/>
            </a:lvl1pPr>
          </a:lstStyle>
          <a:p>
            <a:fld id="{519AC4F0-0CD2-41BA-A47C-591818066098}" type="slidenum">
              <a:rPr lang="en-US" altLang="es-ES"/>
              <a:pPr/>
              <a:t>‹Nº›</a:t>
            </a:fld>
            <a:endParaRPr lang="en-US" altLang="es-ES"/>
          </a:p>
        </p:txBody>
      </p:sp>
    </p:spTree>
    <p:extLst>
      <p:ext uri="{BB962C8B-B14F-4D97-AF65-F5344CB8AC3E}">
        <p14:creationId xmlns:p14="http://schemas.microsoft.com/office/powerpoint/2010/main" val="27227294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543814-587C-1CF0-07EB-96A452777548}"/>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contenido 2">
            <a:extLst>
              <a:ext uri="{FF2B5EF4-FFF2-40B4-BE49-F238E27FC236}">
                <a16:creationId xmlns:a16="http://schemas.microsoft.com/office/drawing/2014/main" id="{90767893-DFA3-08F1-3860-34506E37D6E1}"/>
              </a:ext>
            </a:extLst>
          </p:cNvPr>
          <p:cNvSpPr>
            <a:spLocks noGrp="1"/>
          </p:cNvSpPr>
          <p:nvPr>
            <p:ph sz="half" idx="1"/>
          </p:nvPr>
        </p:nvSpPr>
        <p:spPr>
          <a:xfrm>
            <a:off x="1096963" y="1846263"/>
            <a:ext cx="4951412" cy="402113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contenido 3">
            <a:extLst>
              <a:ext uri="{FF2B5EF4-FFF2-40B4-BE49-F238E27FC236}">
                <a16:creationId xmlns:a16="http://schemas.microsoft.com/office/drawing/2014/main" id="{962E01AE-4E26-959B-08EC-246FD1CF68C8}"/>
              </a:ext>
            </a:extLst>
          </p:cNvPr>
          <p:cNvSpPr>
            <a:spLocks noGrp="1"/>
          </p:cNvSpPr>
          <p:nvPr>
            <p:ph sz="half" idx="2"/>
          </p:nvPr>
        </p:nvSpPr>
        <p:spPr>
          <a:xfrm>
            <a:off x="6200775" y="1846263"/>
            <a:ext cx="4953000" cy="402113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5" name="Marcador de pie de página 4">
            <a:extLst>
              <a:ext uri="{FF2B5EF4-FFF2-40B4-BE49-F238E27FC236}">
                <a16:creationId xmlns:a16="http://schemas.microsoft.com/office/drawing/2014/main" id="{59D94F28-252F-EC6D-51E2-77BF6252948D}"/>
              </a:ext>
            </a:extLst>
          </p:cNvPr>
          <p:cNvSpPr>
            <a:spLocks noGrp="1"/>
          </p:cNvSpPr>
          <p:nvPr>
            <p:ph type="ftr" idx="10"/>
          </p:nvPr>
        </p:nvSpPr>
        <p:spPr/>
        <p:txBody>
          <a:bodyPr/>
          <a:lstStyle>
            <a:lvl1pPr>
              <a:defRPr/>
            </a:lvl1pPr>
          </a:lstStyle>
          <a:p>
            <a:endParaRPr lang="es-ES" altLang="es-ES"/>
          </a:p>
        </p:txBody>
      </p:sp>
      <p:sp>
        <p:nvSpPr>
          <p:cNvPr id="6" name="Marcador de número de diapositiva 5">
            <a:extLst>
              <a:ext uri="{FF2B5EF4-FFF2-40B4-BE49-F238E27FC236}">
                <a16:creationId xmlns:a16="http://schemas.microsoft.com/office/drawing/2014/main" id="{8602A614-DCD2-596B-F862-CD9D078FD198}"/>
              </a:ext>
            </a:extLst>
          </p:cNvPr>
          <p:cNvSpPr>
            <a:spLocks noGrp="1"/>
          </p:cNvSpPr>
          <p:nvPr>
            <p:ph type="sldNum" idx="11"/>
          </p:nvPr>
        </p:nvSpPr>
        <p:spPr/>
        <p:txBody>
          <a:bodyPr/>
          <a:lstStyle>
            <a:lvl1pPr>
              <a:defRPr/>
            </a:lvl1pPr>
          </a:lstStyle>
          <a:p>
            <a:fld id="{0EC89A03-A817-474F-A61C-420107C74318}" type="slidenum">
              <a:rPr lang="en-US" altLang="es-ES"/>
              <a:pPr/>
              <a:t>‹Nº›</a:t>
            </a:fld>
            <a:endParaRPr lang="en-US" altLang="es-ES"/>
          </a:p>
        </p:txBody>
      </p:sp>
    </p:spTree>
    <p:extLst>
      <p:ext uri="{BB962C8B-B14F-4D97-AF65-F5344CB8AC3E}">
        <p14:creationId xmlns:p14="http://schemas.microsoft.com/office/powerpoint/2010/main" val="30575601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85CD89-F1C3-E861-E372-A87D576D759E}"/>
              </a:ext>
            </a:extLst>
          </p:cNvPr>
          <p:cNvSpPr>
            <a:spLocks noGrp="1"/>
          </p:cNvSpPr>
          <p:nvPr>
            <p:ph type="title"/>
          </p:nvPr>
        </p:nvSpPr>
        <p:spPr>
          <a:xfrm>
            <a:off x="839788" y="365125"/>
            <a:ext cx="10517187" cy="1325563"/>
          </a:xfrm>
        </p:spPr>
        <p:txBody>
          <a:bodyPr/>
          <a:lstStyle/>
          <a:p>
            <a:r>
              <a:rPr lang="es-ES"/>
              <a:t>Haga clic para modificar el estilo de título del patrón</a:t>
            </a:r>
            <a:endParaRPr lang="en-GB"/>
          </a:p>
        </p:txBody>
      </p:sp>
      <p:sp>
        <p:nvSpPr>
          <p:cNvPr id="3" name="Marcador de texto 2">
            <a:extLst>
              <a:ext uri="{FF2B5EF4-FFF2-40B4-BE49-F238E27FC236}">
                <a16:creationId xmlns:a16="http://schemas.microsoft.com/office/drawing/2014/main" id="{E594DC2C-397D-C577-13EC-020ED90DE9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B055F2C-DCA2-BC3C-02C9-12BD8286B1B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5" name="Marcador de texto 4">
            <a:extLst>
              <a:ext uri="{FF2B5EF4-FFF2-40B4-BE49-F238E27FC236}">
                <a16:creationId xmlns:a16="http://schemas.microsoft.com/office/drawing/2014/main" id="{3897C5BD-6FB3-A6F1-77DE-F2792704346E}"/>
              </a:ext>
            </a:extLst>
          </p:cNvPr>
          <p:cNvSpPr>
            <a:spLocks noGrp="1"/>
          </p:cNvSpPr>
          <p:nvPr>
            <p:ph type="body" sz="quarter" idx="3"/>
          </p:nvPr>
        </p:nvSpPr>
        <p:spPr>
          <a:xfrm>
            <a:off x="6173788" y="1681163"/>
            <a:ext cx="51831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666DDE1-B84F-2F8E-039F-D6E096BBCCC7}"/>
              </a:ext>
            </a:extLst>
          </p:cNvPr>
          <p:cNvSpPr>
            <a:spLocks noGrp="1"/>
          </p:cNvSpPr>
          <p:nvPr>
            <p:ph sz="quarter" idx="4"/>
          </p:nvPr>
        </p:nvSpPr>
        <p:spPr>
          <a:xfrm>
            <a:off x="6173788" y="2505075"/>
            <a:ext cx="51831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7" name="Marcador de pie de página 6">
            <a:extLst>
              <a:ext uri="{FF2B5EF4-FFF2-40B4-BE49-F238E27FC236}">
                <a16:creationId xmlns:a16="http://schemas.microsoft.com/office/drawing/2014/main" id="{7117F02B-7FAE-EB61-F8B8-2FB258B27C90}"/>
              </a:ext>
            </a:extLst>
          </p:cNvPr>
          <p:cNvSpPr>
            <a:spLocks noGrp="1"/>
          </p:cNvSpPr>
          <p:nvPr>
            <p:ph type="ftr" idx="10"/>
          </p:nvPr>
        </p:nvSpPr>
        <p:spPr/>
        <p:txBody>
          <a:bodyPr/>
          <a:lstStyle>
            <a:lvl1pPr>
              <a:defRPr/>
            </a:lvl1pPr>
          </a:lstStyle>
          <a:p>
            <a:endParaRPr lang="es-ES" altLang="es-ES"/>
          </a:p>
        </p:txBody>
      </p:sp>
      <p:sp>
        <p:nvSpPr>
          <p:cNvPr id="8" name="Marcador de número de diapositiva 7">
            <a:extLst>
              <a:ext uri="{FF2B5EF4-FFF2-40B4-BE49-F238E27FC236}">
                <a16:creationId xmlns:a16="http://schemas.microsoft.com/office/drawing/2014/main" id="{80E776FC-DFD4-02C8-F674-AB6B233545AD}"/>
              </a:ext>
            </a:extLst>
          </p:cNvPr>
          <p:cNvSpPr>
            <a:spLocks noGrp="1"/>
          </p:cNvSpPr>
          <p:nvPr>
            <p:ph type="sldNum" idx="11"/>
          </p:nvPr>
        </p:nvSpPr>
        <p:spPr/>
        <p:txBody>
          <a:bodyPr/>
          <a:lstStyle>
            <a:lvl1pPr>
              <a:defRPr/>
            </a:lvl1pPr>
          </a:lstStyle>
          <a:p>
            <a:fld id="{7D7B98DB-AE41-4ABB-A5E9-57900D1FD24E}" type="slidenum">
              <a:rPr lang="en-US" altLang="es-ES"/>
              <a:pPr/>
              <a:t>‹Nº›</a:t>
            </a:fld>
            <a:endParaRPr lang="en-US" altLang="es-ES"/>
          </a:p>
        </p:txBody>
      </p:sp>
    </p:spTree>
    <p:extLst>
      <p:ext uri="{BB962C8B-B14F-4D97-AF65-F5344CB8AC3E}">
        <p14:creationId xmlns:p14="http://schemas.microsoft.com/office/powerpoint/2010/main" val="1389608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C8AB1A-1418-C2DF-FDA3-01B84C0C9C11}"/>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pie de página 2">
            <a:extLst>
              <a:ext uri="{FF2B5EF4-FFF2-40B4-BE49-F238E27FC236}">
                <a16:creationId xmlns:a16="http://schemas.microsoft.com/office/drawing/2014/main" id="{8B0870DB-C4AB-2D59-5DA3-12913D8BA5EA}"/>
              </a:ext>
            </a:extLst>
          </p:cNvPr>
          <p:cNvSpPr>
            <a:spLocks noGrp="1"/>
          </p:cNvSpPr>
          <p:nvPr>
            <p:ph type="ftr" idx="10"/>
          </p:nvPr>
        </p:nvSpPr>
        <p:spPr/>
        <p:txBody>
          <a:bodyPr/>
          <a:lstStyle>
            <a:lvl1pPr>
              <a:defRPr/>
            </a:lvl1pPr>
          </a:lstStyle>
          <a:p>
            <a:endParaRPr lang="es-ES" altLang="es-ES"/>
          </a:p>
        </p:txBody>
      </p:sp>
      <p:sp>
        <p:nvSpPr>
          <p:cNvPr id="4" name="Marcador de número de diapositiva 3">
            <a:extLst>
              <a:ext uri="{FF2B5EF4-FFF2-40B4-BE49-F238E27FC236}">
                <a16:creationId xmlns:a16="http://schemas.microsoft.com/office/drawing/2014/main" id="{B70A8B1D-6588-1236-111F-D68A21FFC21B}"/>
              </a:ext>
            </a:extLst>
          </p:cNvPr>
          <p:cNvSpPr>
            <a:spLocks noGrp="1"/>
          </p:cNvSpPr>
          <p:nvPr>
            <p:ph type="sldNum" idx="11"/>
          </p:nvPr>
        </p:nvSpPr>
        <p:spPr/>
        <p:txBody>
          <a:bodyPr/>
          <a:lstStyle>
            <a:lvl1pPr>
              <a:defRPr/>
            </a:lvl1pPr>
          </a:lstStyle>
          <a:p>
            <a:fld id="{F4B9972D-FE8F-405A-99C2-FC268D263F52}" type="slidenum">
              <a:rPr lang="en-US" altLang="es-ES"/>
              <a:pPr/>
              <a:t>‹Nº›</a:t>
            </a:fld>
            <a:endParaRPr lang="en-US" altLang="es-ES"/>
          </a:p>
        </p:txBody>
      </p:sp>
    </p:spTree>
    <p:extLst>
      <p:ext uri="{BB962C8B-B14F-4D97-AF65-F5344CB8AC3E}">
        <p14:creationId xmlns:p14="http://schemas.microsoft.com/office/powerpoint/2010/main" val="25983704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pie de página 1">
            <a:extLst>
              <a:ext uri="{FF2B5EF4-FFF2-40B4-BE49-F238E27FC236}">
                <a16:creationId xmlns:a16="http://schemas.microsoft.com/office/drawing/2014/main" id="{F4F1A3CA-2E21-24B2-11B8-ED943F587CFB}"/>
              </a:ext>
            </a:extLst>
          </p:cNvPr>
          <p:cNvSpPr>
            <a:spLocks noGrp="1"/>
          </p:cNvSpPr>
          <p:nvPr>
            <p:ph type="ftr" idx="10"/>
          </p:nvPr>
        </p:nvSpPr>
        <p:spPr/>
        <p:txBody>
          <a:bodyPr/>
          <a:lstStyle>
            <a:lvl1pPr>
              <a:defRPr/>
            </a:lvl1pPr>
          </a:lstStyle>
          <a:p>
            <a:endParaRPr lang="es-ES" altLang="es-ES"/>
          </a:p>
        </p:txBody>
      </p:sp>
      <p:sp>
        <p:nvSpPr>
          <p:cNvPr id="3" name="Marcador de número de diapositiva 2">
            <a:extLst>
              <a:ext uri="{FF2B5EF4-FFF2-40B4-BE49-F238E27FC236}">
                <a16:creationId xmlns:a16="http://schemas.microsoft.com/office/drawing/2014/main" id="{0062D3B2-5347-686B-1674-E4DC88D39DBE}"/>
              </a:ext>
            </a:extLst>
          </p:cNvPr>
          <p:cNvSpPr>
            <a:spLocks noGrp="1"/>
          </p:cNvSpPr>
          <p:nvPr>
            <p:ph type="sldNum" idx="11"/>
          </p:nvPr>
        </p:nvSpPr>
        <p:spPr/>
        <p:txBody>
          <a:bodyPr/>
          <a:lstStyle>
            <a:lvl1pPr>
              <a:defRPr/>
            </a:lvl1pPr>
          </a:lstStyle>
          <a:p>
            <a:fld id="{2F5ABDFF-77D9-4653-A30C-EEF01F855EBD}" type="slidenum">
              <a:rPr lang="en-US" altLang="es-ES"/>
              <a:pPr/>
              <a:t>‹Nº›</a:t>
            </a:fld>
            <a:endParaRPr lang="en-US" altLang="es-ES"/>
          </a:p>
        </p:txBody>
      </p:sp>
    </p:spTree>
    <p:extLst>
      <p:ext uri="{BB962C8B-B14F-4D97-AF65-F5344CB8AC3E}">
        <p14:creationId xmlns:p14="http://schemas.microsoft.com/office/powerpoint/2010/main" val="1622669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679150-EBF8-258D-1F93-3F68C70EE5FC}"/>
              </a:ext>
            </a:extLst>
          </p:cNvPr>
          <p:cNvSpPr>
            <a:spLocks noGrp="1"/>
          </p:cNvSpPr>
          <p:nvPr>
            <p:ph type="title"/>
          </p:nvPr>
        </p:nvSpPr>
        <p:spPr>
          <a:xfrm>
            <a:off x="831850" y="1709738"/>
            <a:ext cx="10517188" cy="2852737"/>
          </a:xfrm>
        </p:spPr>
        <p:txBody>
          <a:bodyPr/>
          <a:lstStyle>
            <a:lvl1pPr>
              <a:defRPr sz="6000"/>
            </a:lvl1pPr>
          </a:lstStyle>
          <a:p>
            <a:r>
              <a:rPr lang="es-ES"/>
              <a:t>Haga clic para modificar el estilo de título del patrón</a:t>
            </a:r>
            <a:endParaRPr lang="en-GB"/>
          </a:p>
        </p:txBody>
      </p:sp>
      <p:sp>
        <p:nvSpPr>
          <p:cNvPr id="3" name="Marcador de texto 2">
            <a:extLst>
              <a:ext uri="{FF2B5EF4-FFF2-40B4-BE49-F238E27FC236}">
                <a16:creationId xmlns:a16="http://schemas.microsoft.com/office/drawing/2014/main" id="{3C9C3B75-8B81-A581-262D-94DD44A4BD1A}"/>
              </a:ext>
            </a:extLst>
          </p:cNvPr>
          <p:cNvSpPr>
            <a:spLocks noGrp="1"/>
          </p:cNvSpPr>
          <p:nvPr>
            <p:ph type="body" idx="1"/>
          </p:nvPr>
        </p:nvSpPr>
        <p:spPr>
          <a:xfrm>
            <a:off x="831850" y="4589463"/>
            <a:ext cx="10517188"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a:t>Haga clic para modificar los estilos de texto del patrón</a:t>
            </a:r>
          </a:p>
        </p:txBody>
      </p:sp>
      <p:sp>
        <p:nvSpPr>
          <p:cNvPr id="4" name="Marcador de pie de página 3">
            <a:extLst>
              <a:ext uri="{FF2B5EF4-FFF2-40B4-BE49-F238E27FC236}">
                <a16:creationId xmlns:a16="http://schemas.microsoft.com/office/drawing/2014/main" id="{19A82AE2-24FF-F526-AE16-A63AB8CCEF77}"/>
              </a:ext>
            </a:extLst>
          </p:cNvPr>
          <p:cNvSpPr>
            <a:spLocks noGrp="1"/>
          </p:cNvSpPr>
          <p:nvPr>
            <p:ph type="ftr" idx="10"/>
          </p:nvPr>
        </p:nvSpPr>
        <p:spPr/>
        <p:txBody>
          <a:bodyPr/>
          <a:lstStyle>
            <a:lvl1pPr>
              <a:defRPr/>
            </a:lvl1pPr>
          </a:lstStyle>
          <a:p>
            <a:endParaRPr lang="es-ES" altLang="es-ES"/>
          </a:p>
        </p:txBody>
      </p:sp>
      <p:sp>
        <p:nvSpPr>
          <p:cNvPr id="5" name="Marcador de número de diapositiva 4">
            <a:extLst>
              <a:ext uri="{FF2B5EF4-FFF2-40B4-BE49-F238E27FC236}">
                <a16:creationId xmlns:a16="http://schemas.microsoft.com/office/drawing/2014/main" id="{399B2157-1CCF-0A8F-DF80-678A888BD679}"/>
              </a:ext>
            </a:extLst>
          </p:cNvPr>
          <p:cNvSpPr>
            <a:spLocks noGrp="1"/>
          </p:cNvSpPr>
          <p:nvPr>
            <p:ph type="sldNum" idx="11"/>
          </p:nvPr>
        </p:nvSpPr>
        <p:spPr/>
        <p:txBody>
          <a:bodyPr/>
          <a:lstStyle>
            <a:lvl1pPr>
              <a:defRPr/>
            </a:lvl1pPr>
          </a:lstStyle>
          <a:p>
            <a:fld id="{94E43DA4-E3C2-484C-8FD3-C6986F980A2C}" type="slidenum">
              <a:rPr lang="en-US" altLang="es-ES"/>
              <a:pPr/>
              <a:t>‹Nº›</a:t>
            </a:fld>
            <a:endParaRPr lang="en-US" altLang="es-ES"/>
          </a:p>
        </p:txBody>
      </p:sp>
    </p:spTree>
    <p:extLst>
      <p:ext uri="{BB962C8B-B14F-4D97-AF65-F5344CB8AC3E}">
        <p14:creationId xmlns:p14="http://schemas.microsoft.com/office/powerpoint/2010/main" val="1747651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6043EA-F60B-CF3C-1889-FA8D8A00B65E}"/>
              </a:ext>
            </a:extLst>
          </p:cNvPr>
          <p:cNvSpPr>
            <a:spLocks noGrp="1"/>
          </p:cNvSpPr>
          <p:nvPr>
            <p:ph type="title"/>
          </p:nvPr>
        </p:nvSpPr>
        <p:spPr>
          <a:xfrm>
            <a:off x="839788" y="457200"/>
            <a:ext cx="3932237" cy="1600200"/>
          </a:xfrm>
        </p:spPr>
        <p:txBody>
          <a:bodyPr/>
          <a:lstStyle>
            <a:lvl1pPr>
              <a:defRPr sz="3200"/>
            </a:lvl1pPr>
          </a:lstStyle>
          <a:p>
            <a:r>
              <a:rPr lang="es-ES"/>
              <a:t>Haga clic para modificar el estilo de título del patrón</a:t>
            </a:r>
            <a:endParaRPr lang="en-GB"/>
          </a:p>
        </p:txBody>
      </p:sp>
      <p:sp>
        <p:nvSpPr>
          <p:cNvPr id="3" name="Marcador de contenido 2">
            <a:extLst>
              <a:ext uri="{FF2B5EF4-FFF2-40B4-BE49-F238E27FC236}">
                <a16:creationId xmlns:a16="http://schemas.microsoft.com/office/drawing/2014/main" id="{D77A0ABB-CBCA-F5D8-D46F-51052BEFE9E5}"/>
              </a:ext>
            </a:extLst>
          </p:cNvPr>
          <p:cNvSpPr>
            <a:spLocks noGrp="1"/>
          </p:cNvSpPr>
          <p:nvPr>
            <p:ph idx="1"/>
          </p:nvPr>
        </p:nvSpPr>
        <p:spPr>
          <a:xfrm>
            <a:off x="5183188" y="987425"/>
            <a:ext cx="617378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texto 3">
            <a:extLst>
              <a:ext uri="{FF2B5EF4-FFF2-40B4-BE49-F238E27FC236}">
                <a16:creationId xmlns:a16="http://schemas.microsoft.com/office/drawing/2014/main" id="{CF107D8B-78D4-794A-0582-8670659294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pie de página 4">
            <a:extLst>
              <a:ext uri="{FF2B5EF4-FFF2-40B4-BE49-F238E27FC236}">
                <a16:creationId xmlns:a16="http://schemas.microsoft.com/office/drawing/2014/main" id="{8BD282C4-4C2F-BF64-5818-E71A8D6EF88F}"/>
              </a:ext>
            </a:extLst>
          </p:cNvPr>
          <p:cNvSpPr>
            <a:spLocks noGrp="1"/>
          </p:cNvSpPr>
          <p:nvPr>
            <p:ph type="ftr" idx="10"/>
          </p:nvPr>
        </p:nvSpPr>
        <p:spPr/>
        <p:txBody>
          <a:bodyPr/>
          <a:lstStyle>
            <a:lvl1pPr>
              <a:defRPr/>
            </a:lvl1pPr>
          </a:lstStyle>
          <a:p>
            <a:endParaRPr lang="es-ES" altLang="es-ES"/>
          </a:p>
        </p:txBody>
      </p:sp>
      <p:sp>
        <p:nvSpPr>
          <p:cNvPr id="6" name="Marcador de número de diapositiva 5">
            <a:extLst>
              <a:ext uri="{FF2B5EF4-FFF2-40B4-BE49-F238E27FC236}">
                <a16:creationId xmlns:a16="http://schemas.microsoft.com/office/drawing/2014/main" id="{60CA82E7-30ED-FF0E-F58E-D851F2E24E9B}"/>
              </a:ext>
            </a:extLst>
          </p:cNvPr>
          <p:cNvSpPr>
            <a:spLocks noGrp="1"/>
          </p:cNvSpPr>
          <p:nvPr>
            <p:ph type="sldNum" idx="11"/>
          </p:nvPr>
        </p:nvSpPr>
        <p:spPr/>
        <p:txBody>
          <a:bodyPr/>
          <a:lstStyle>
            <a:lvl1pPr>
              <a:defRPr/>
            </a:lvl1pPr>
          </a:lstStyle>
          <a:p>
            <a:fld id="{1546C7C0-985A-4E46-AD87-50E120BA1CB2}" type="slidenum">
              <a:rPr lang="en-US" altLang="es-ES"/>
              <a:pPr/>
              <a:t>‹Nº›</a:t>
            </a:fld>
            <a:endParaRPr lang="en-US" altLang="es-ES"/>
          </a:p>
        </p:txBody>
      </p:sp>
    </p:spTree>
    <p:extLst>
      <p:ext uri="{BB962C8B-B14F-4D97-AF65-F5344CB8AC3E}">
        <p14:creationId xmlns:p14="http://schemas.microsoft.com/office/powerpoint/2010/main" val="3548412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1223DA-B23C-1344-9CEB-1840FED8635E}"/>
              </a:ext>
            </a:extLst>
          </p:cNvPr>
          <p:cNvSpPr>
            <a:spLocks noGrp="1"/>
          </p:cNvSpPr>
          <p:nvPr>
            <p:ph type="title"/>
          </p:nvPr>
        </p:nvSpPr>
        <p:spPr>
          <a:xfrm>
            <a:off x="839788" y="457200"/>
            <a:ext cx="3932237" cy="1600200"/>
          </a:xfrm>
        </p:spPr>
        <p:txBody>
          <a:bodyPr/>
          <a:lstStyle>
            <a:lvl1pPr>
              <a:defRPr sz="3200"/>
            </a:lvl1pPr>
          </a:lstStyle>
          <a:p>
            <a:r>
              <a:rPr lang="es-ES"/>
              <a:t>Haga clic para modificar el estilo de título del patrón</a:t>
            </a:r>
            <a:endParaRPr lang="en-GB"/>
          </a:p>
        </p:txBody>
      </p:sp>
      <p:sp>
        <p:nvSpPr>
          <p:cNvPr id="3" name="Marcador de posición de imagen 2">
            <a:extLst>
              <a:ext uri="{FF2B5EF4-FFF2-40B4-BE49-F238E27FC236}">
                <a16:creationId xmlns:a16="http://schemas.microsoft.com/office/drawing/2014/main" id="{376D28A5-CCFB-8AD5-7525-4714A3B93208}"/>
              </a:ext>
            </a:extLst>
          </p:cNvPr>
          <p:cNvSpPr>
            <a:spLocks noGrp="1"/>
          </p:cNvSpPr>
          <p:nvPr>
            <p:ph type="pic" idx="1"/>
          </p:nvPr>
        </p:nvSpPr>
        <p:spPr>
          <a:xfrm>
            <a:off x="5183188" y="987425"/>
            <a:ext cx="617378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Marcador de texto 3">
            <a:extLst>
              <a:ext uri="{FF2B5EF4-FFF2-40B4-BE49-F238E27FC236}">
                <a16:creationId xmlns:a16="http://schemas.microsoft.com/office/drawing/2014/main" id="{3914923C-E7FF-95E9-16EA-0CDA621E2E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pie de página 4">
            <a:extLst>
              <a:ext uri="{FF2B5EF4-FFF2-40B4-BE49-F238E27FC236}">
                <a16:creationId xmlns:a16="http://schemas.microsoft.com/office/drawing/2014/main" id="{EE22DADC-5570-C4A7-6903-EBAFA06180C1}"/>
              </a:ext>
            </a:extLst>
          </p:cNvPr>
          <p:cNvSpPr>
            <a:spLocks noGrp="1"/>
          </p:cNvSpPr>
          <p:nvPr>
            <p:ph type="ftr" idx="10"/>
          </p:nvPr>
        </p:nvSpPr>
        <p:spPr/>
        <p:txBody>
          <a:bodyPr/>
          <a:lstStyle>
            <a:lvl1pPr>
              <a:defRPr/>
            </a:lvl1pPr>
          </a:lstStyle>
          <a:p>
            <a:endParaRPr lang="es-ES" altLang="es-ES"/>
          </a:p>
        </p:txBody>
      </p:sp>
      <p:sp>
        <p:nvSpPr>
          <p:cNvPr id="6" name="Marcador de número de diapositiva 5">
            <a:extLst>
              <a:ext uri="{FF2B5EF4-FFF2-40B4-BE49-F238E27FC236}">
                <a16:creationId xmlns:a16="http://schemas.microsoft.com/office/drawing/2014/main" id="{385E7ED5-E82D-5C9E-5D91-E47F49C25B5E}"/>
              </a:ext>
            </a:extLst>
          </p:cNvPr>
          <p:cNvSpPr>
            <a:spLocks noGrp="1"/>
          </p:cNvSpPr>
          <p:nvPr>
            <p:ph type="sldNum" idx="11"/>
          </p:nvPr>
        </p:nvSpPr>
        <p:spPr/>
        <p:txBody>
          <a:bodyPr/>
          <a:lstStyle>
            <a:lvl1pPr>
              <a:defRPr/>
            </a:lvl1pPr>
          </a:lstStyle>
          <a:p>
            <a:fld id="{5578A4E7-DD42-4480-B79A-68B51F7CBFC4}" type="slidenum">
              <a:rPr lang="en-US" altLang="es-ES"/>
              <a:pPr/>
              <a:t>‹Nº›</a:t>
            </a:fld>
            <a:endParaRPr lang="en-US" altLang="es-ES"/>
          </a:p>
        </p:txBody>
      </p:sp>
    </p:spTree>
    <p:extLst>
      <p:ext uri="{BB962C8B-B14F-4D97-AF65-F5344CB8AC3E}">
        <p14:creationId xmlns:p14="http://schemas.microsoft.com/office/powerpoint/2010/main" val="12819628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29F1D2-CE9F-FFAB-772C-DBFDB9CF52E3}"/>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texto vertical 2">
            <a:extLst>
              <a:ext uri="{FF2B5EF4-FFF2-40B4-BE49-F238E27FC236}">
                <a16:creationId xmlns:a16="http://schemas.microsoft.com/office/drawing/2014/main" id="{CCE0286D-ABB6-DD43-29F4-FB787A2686C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pie de página 3">
            <a:extLst>
              <a:ext uri="{FF2B5EF4-FFF2-40B4-BE49-F238E27FC236}">
                <a16:creationId xmlns:a16="http://schemas.microsoft.com/office/drawing/2014/main" id="{D270B453-BD15-7218-B703-136600A7F327}"/>
              </a:ext>
            </a:extLst>
          </p:cNvPr>
          <p:cNvSpPr>
            <a:spLocks noGrp="1"/>
          </p:cNvSpPr>
          <p:nvPr>
            <p:ph type="ftr" idx="10"/>
          </p:nvPr>
        </p:nvSpPr>
        <p:spPr/>
        <p:txBody>
          <a:bodyPr/>
          <a:lstStyle>
            <a:lvl1pPr>
              <a:defRPr/>
            </a:lvl1pPr>
          </a:lstStyle>
          <a:p>
            <a:endParaRPr lang="es-ES" altLang="es-ES"/>
          </a:p>
        </p:txBody>
      </p:sp>
      <p:sp>
        <p:nvSpPr>
          <p:cNvPr id="5" name="Marcador de número de diapositiva 4">
            <a:extLst>
              <a:ext uri="{FF2B5EF4-FFF2-40B4-BE49-F238E27FC236}">
                <a16:creationId xmlns:a16="http://schemas.microsoft.com/office/drawing/2014/main" id="{E4DCD975-ED5A-5106-45B0-2FD80F36C727}"/>
              </a:ext>
            </a:extLst>
          </p:cNvPr>
          <p:cNvSpPr>
            <a:spLocks noGrp="1"/>
          </p:cNvSpPr>
          <p:nvPr>
            <p:ph type="sldNum" idx="11"/>
          </p:nvPr>
        </p:nvSpPr>
        <p:spPr/>
        <p:txBody>
          <a:bodyPr/>
          <a:lstStyle>
            <a:lvl1pPr>
              <a:defRPr/>
            </a:lvl1pPr>
          </a:lstStyle>
          <a:p>
            <a:fld id="{4C64D0D2-B175-4693-A7B5-6A5C1100DCF6}" type="slidenum">
              <a:rPr lang="en-US" altLang="es-ES"/>
              <a:pPr/>
              <a:t>‹Nº›</a:t>
            </a:fld>
            <a:endParaRPr lang="en-US" altLang="es-ES"/>
          </a:p>
        </p:txBody>
      </p:sp>
    </p:spTree>
    <p:extLst>
      <p:ext uri="{BB962C8B-B14F-4D97-AF65-F5344CB8AC3E}">
        <p14:creationId xmlns:p14="http://schemas.microsoft.com/office/powerpoint/2010/main" val="27006042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3CC3838-0338-2105-ACBB-37A14C8E6C4B}"/>
              </a:ext>
            </a:extLst>
          </p:cNvPr>
          <p:cNvSpPr>
            <a:spLocks noGrp="1"/>
          </p:cNvSpPr>
          <p:nvPr>
            <p:ph type="title" orient="vert"/>
          </p:nvPr>
        </p:nvSpPr>
        <p:spPr>
          <a:xfrm>
            <a:off x="8640763" y="287338"/>
            <a:ext cx="2513012" cy="5580062"/>
          </a:xfrm>
        </p:spPr>
        <p:txBody>
          <a:bodyPr vert="eaVert"/>
          <a:lstStyle/>
          <a:p>
            <a:r>
              <a:rPr lang="es-ES"/>
              <a:t>Haga clic para modificar el estilo de título del patrón</a:t>
            </a:r>
            <a:endParaRPr lang="en-GB"/>
          </a:p>
        </p:txBody>
      </p:sp>
      <p:sp>
        <p:nvSpPr>
          <p:cNvPr id="3" name="Marcador de texto vertical 2">
            <a:extLst>
              <a:ext uri="{FF2B5EF4-FFF2-40B4-BE49-F238E27FC236}">
                <a16:creationId xmlns:a16="http://schemas.microsoft.com/office/drawing/2014/main" id="{63F90FF6-72CC-3E28-0533-D46429DE6603}"/>
              </a:ext>
            </a:extLst>
          </p:cNvPr>
          <p:cNvSpPr>
            <a:spLocks noGrp="1"/>
          </p:cNvSpPr>
          <p:nvPr>
            <p:ph type="body" orient="vert" idx="1"/>
          </p:nvPr>
        </p:nvSpPr>
        <p:spPr>
          <a:xfrm>
            <a:off x="1096963" y="287338"/>
            <a:ext cx="7391400" cy="5580062"/>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pie de página 3">
            <a:extLst>
              <a:ext uri="{FF2B5EF4-FFF2-40B4-BE49-F238E27FC236}">
                <a16:creationId xmlns:a16="http://schemas.microsoft.com/office/drawing/2014/main" id="{64D687BD-00CB-565D-51CE-5D28D1EB6E9A}"/>
              </a:ext>
            </a:extLst>
          </p:cNvPr>
          <p:cNvSpPr>
            <a:spLocks noGrp="1"/>
          </p:cNvSpPr>
          <p:nvPr>
            <p:ph type="ftr" idx="10"/>
          </p:nvPr>
        </p:nvSpPr>
        <p:spPr/>
        <p:txBody>
          <a:bodyPr/>
          <a:lstStyle>
            <a:lvl1pPr>
              <a:defRPr/>
            </a:lvl1pPr>
          </a:lstStyle>
          <a:p>
            <a:endParaRPr lang="es-ES" altLang="es-ES"/>
          </a:p>
        </p:txBody>
      </p:sp>
      <p:sp>
        <p:nvSpPr>
          <p:cNvPr id="5" name="Marcador de número de diapositiva 4">
            <a:extLst>
              <a:ext uri="{FF2B5EF4-FFF2-40B4-BE49-F238E27FC236}">
                <a16:creationId xmlns:a16="http://schemas.microsoft.com/office/drawing/2014/main" id="{22E5C210-91A6-A46A-2079-344FF3949EC0}"/>
              </a:ext>
            </a:extLst>
          </p:cNvPr>
          <p:cNvSpPr>
            <a:spLocks noGrp="1"/>
          </p:cNvSpPr>
          <p:nvPr>
            <p:ph type="sldNum" idx="11"/>
          </p:nvPr>
        </p:nvSpPr>
        <p:spPr/>
        <p:txBody>
          <a:bodyPr/>
          <a:lstStyle>
            <a:lvl1pPr>
              <a:defRPr/>
            </a:lvl1pPr>
          </a:lstStyle>
          <a:p>
            <a:fld id="{E602377B-73E7-4C71-8175-9A056356FDA2}" type="slidenum">
              <a:rPr lang="en-US" altLang="es-ES"/>
              <a:pPr/>
              <a:t>‹Nº›</a:t>
            </a:fld>
            <a:endParaRPr lang="en-US" altLang="es-ES"/>
          </a:p>
        </p:txBody>
      </p:sp>
    </p:spTree>
    <p:extLst>
      <p:ext uri="{BB962C8B-B14F-4D97-AF65-F5344CB8AC3E}">
        <p14:creationId xmlns:p14="http://schemas.microsoft.com/office/powerpoint/2010/main" val="1820227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6" y="6398324"/>
            <a:ext cx="12190413"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90413"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423" y="758952"/>
            <a:ext cx="10059710" cy="3566160"/>
          </a:xfrm>
        </p:spPr>
        <p:txBody>
          <a:bodyPr anchor="b">
            <a:normAutofit/>
          </a:bodyPr>
          <a:lstStyle>
            <a:lvl1pPr algn="l">
              <a:lnSpc>
                <a:spcPct val="85000"/>
              </a:lnSpc>
              <a:defRPr sz="8000" spc="-50" baseline="0">
                <a:solidFill>
                  <a:schemeClr val="tx1">
                    <a:lumMod val="85000"/>
                    <a:lumOff val="15000"/>
                  </a:schemeClr>
                </a:solidFill>
                <a:latin typeface="Cambria" panose="02040503050406030204" pitchFamily="18" charset="0"/>
                <a:ea typeface="Cambria" panose="02040503050406030204" pitchFamily="18" charset="0"/>
              </a:defRPr>
            </a:lvl1pPr>
          </a:lstStyle>
          <a:p>
            <a:r>
              <a:rPr lang="en-US" dirty="0"/>
              <a:t>Click to edit Master title style</a:t>
            </a:r>
          </a:p>
        </p:txBody>
      </p:sp>
      <p:sp>
        <p:nvSpPr>
          <p:cNvPr id="3" name="Subtitle 2"/>
          <p:cNvSpPr>
            <a:spLocks noGrp="1"/>
          </p:cNvSpPr>
          <p:nvPr>
            <p:ph type="subTitle" idx="1"/>
          </p:nvPr>
        </p:nvSpPr>
        <p:spPr>
          <a:xfrm>
            <a:off x="1100194" y="4455621"/>
            <a:ext cx="10059710" cy="1143000"/>
          </a:xfrm>
        </p:spPr>
        <p:txBody>
          <a:bodyPr lIns="91440" rIns="91440">
            <a:normAutofit/>
          </a:bodyPr>
          <a:lstStyle>
            <a:lvl1pPr marL="0" indent="0" algn="l">
              <a:buNone/>
              <a:defRPr sz="2400" cap="all" spc="200" baseline="0">
                <a:solidFill>
                  <a:schemeClr val="tx2"/>
                </a:solidFill>
                <a:latin typeface="Cambria" panose="02040503050406030204" pitchFamily="18" charset="0"/>
                <a:ea typeface="Cambria" panose="02040503050406030204" pitchFamily="18"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5" name="Footer Placeholder 4"/>
          <p:cNvSpPr>
            <a:spLocks noGrp="1"/>
          </p:cNvSpPr>
          <p:nvPr>
            <p:ph type="ftr" sz="quarter" idx="11"/>
          </p:nvPr>
        </p:nvSpPr>
        <p:spPr>
          <a:xfrm>
            <a:off x="90528" y="6432148"/>
            <a:ext cx="3050245" cy="365125"/>
          </a:xfrm>
        </p:spPr>
        <p:txBody>
          <a:bodyPr/>
          <a:lstStyle/>
          <a:p>
            <a:r>
              <a:rPr lang="en-US" dirty="0">
                <a:latin typeface="DejaVuSans-Bold"/>
              </a:rPr>
              <a:t>ClimaMED - LIFE17 CCM/GR/000087</a:t>
            </a:r>
            <a:endParaRPr lang="el-GR" dirty="0"/>
          </a:p>
        </p:txBody>
      </p:sp>
      <p:cxnSp>
        <p:nvCxnSpPr>
          <p:cNvPr id="9" name="Straight Connector 8"/>
          <p:cNvCxnSpPr/>
          <p:nvPr/>
        </p:nvCxnSpPr>
        <p:spPr>
          <a:xfrm>
            <a:off x="1207815" y="4343400"/>
            <a:ext cx="9876806"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E9966B17-C29E-F785-8C5C-D60AEFCA9982}"/>
              </a:ext>
            </a:extLst>
          </p:cNvPr>
          <p:cNvPicPr>
            <a:picLocks noChangeAspect="1"/>
          </p:cNvPicPr>
          <p:nvPr userDrawn="1"/>
        </p:nvPicPr>
        <p:blipFill>
          <a:blip r:embed="rId2"/>
          <a:stretch>
            <a:fillRect/>
          </a:stretch>
        </p:blipFill>
        <p:spPr>
          <a:xfrm>
            <a:off x="4607903" y="417815"/>
            <a:ext cx="2688122" cy="773824"/>
          </a:xfrm>
          <a:prstGeom prst="rect">
            <a:avLst/>
          </a:prstGeom>
        </p:spPr>
      </p:pic>
      <p:pic>
        <p:nvPicPr>
          <p:cNvPr id="11" name="Picture 10">
            <a:extLst>
              <a:ext uri="{FF2B5EF4-FFF2-40B4-BE49-F238E27FC236}">
                <a16:creationId xmlns:a16="http://schemas.microsoft.com/office/drawing/2014/main" id="{682B7DC8-7201-7A93-A287-CB9F96E55BED}"/>
              </a:ext>
            </a:extLst>
          </p:cNvPr>
          <p:cNvPicPr/>
          <p:nvPr userDrawn="1"/>
        </p:nvPicPr>
        <p:blipFill>
          <a:blip r:embed="rId3" cstate="hqprint">
            <a:extLst>
              <a:ext uri="{28A0092B-C50C-407E-A947-70E740481C1C}">
                <a14:useLocalDpi xmlns:a14="http://schemas.microsoft.com/office/drawing/2010/main" val="0"/>
              </a:ext>
            </a:extLst>
          </a:blip>
          <a:stretch>
            <a:fillRect/>
          </a:stretch>
        </p:blipFill>
        <p:spPr>
          <a:xfrm>
            <a:off x="267663" y="248076"/>
            <a:ext cx="1146568" cy="95410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11">
            <a:extLst>
              <a:ext uri="{FF2B5EF4-FFF2-40B4-BE49-F238E27FC236}">
                <a16:creationId xmlns:a16="http://schemas.microsoft.com/office/drawing/2014/main" id="{9960DF3F-37A7-7CE4-A30F-3708AA1C8DE6}"/>
              </a:ext>
            </a:extLst>
          </p:cNvPr>
          <p:cNvPicPr>
            <a:picLocks noChangeAspect="1"/>
          </p:cNvPicPr>
          <p:nvPr userDrawn="1"/>
        </p:nvPicPr>
        <p:blipFill>
          <a:blip r:embed="rId4"/>
          <a:stretch>
            <a:fillRect/>
          </a:stretch>
        </p:blipFill>
        <p:spPr>
          <a:xfrm>
            <a:off x="10806505" y="274230"/>
            <a:ext cx="959910" cy="118121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716194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mbria" panose="02040503050406030204" pitchFamily="18" charset="0"/>
                <a:ea typeface="Cambria" panose="020405030504060302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mbria" panose="02040503050406030204" pitchFamily="18" charset="0"/>
                <a:ea typeface="Cambria" panose="02040503050406030204" pitchFamily="18" charset="0"/>
              </a:defRPr>
            </a:lvl1pPr>
            <a:lvl2pPr>
              <a:defRPr>
                <a:latin typeface="Cambria" panose="02040503050406030204" pitchFamily="18" charset="0"/>
                <a:ea typeface="Cambria" panose="02040503050406030204" pitchFamily="18" charset="0"/>
              </a:defRPr>
            </a:lvl2pPr>
            <a:lvl3pPr>
              <a:defRPr>
                <a:latin typeface="Cambria" panose="02040503050406030204" pitchFamily="18" charset="0"/>
                <a:ea typeface="Cambria" panose="02040503050406030204" pitchFamily="18" charset="0"/>
              </a:defRPr>
            </a:lvl3pPr>
            <a:lvl4pPr>
              <a:defRPr>
                <a:latin typeface="Cambria" panose="02040503050406030204" pitchFamily="18" charset="0"/>
                <a:ea typeface="Cambria" panose="02040503050406030204" pitchFamily="18" charset="0"/>
              </a:defRPr>
            </a:lvl4pPr>
            <a:lvl5pPr>
              <a:defRPr>
                <a:latin typeface="Cambria" panose="02040503050406030204" pitchFamily="18" charset="0"/>
                <a:ea typeface="Cambria" panose="020405030504060302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pic>
        <p:nvPicPr>
          <p:cNvPr id="7" name="Picture 6">
            <a:extLst>
              <a:ext uri="{FF2B5EF4-FFF2-40B4-BE49-F238E27FC236}">
                <a16:creationId xmlns:a16="http://schemas.microsoft.com/office/drawing/2014/main" id="{EB2014A7-E1F1-583C-9844-52A8A87E88AA}"/>
              </a:ext>
            </a:extLst>
          </p:cNvPr>
          <p:cNvPicPr>
            <a:picLocks noChangeAspect="1"/>
          </p:cNvPicPr>
          <p:nvPr userDrawn="1"/>
        </p:nvPicPr>
        <p:blipFill>
          <a:blip r:embed="rId2"/>
          <a:stretch>
            <a:fillRect/>
          </a:stretch>
        </p:blipFill>
        <p:spPr>
          <a:xfrm>
            <a:off x="369841" y="243278"/>
            <a:ext cx="1865064" cy="536892"/>
          </a:xfrm>
          <a:prstGeom prst="rect">
            <a:avLst/>
          </a:prstGeom>
        </p:spPr>
      </p:pic>
      <p:sp>
        <p:nvSpPr>
          <p:cNvPr id="8" name="TextBox 7">
            <a:extLst>
              <a:ext uri="{FF2B5EF4-FFF2-40B4-BE49-F238E27FC236}">
                <a16:creationId xmlns:a16="http://schemas.microsoft.com/office/drawing/2014/main" id="{162356A5-6856-A554-2E9A-9A6D80AD84B8}"/>
              </a:ext>
            </a:extLst>
          </p:cNvPr>
          <p:cNvSpPr txBox="1"/>
          <p:nvPr userDrawn="1"/>
        </p:nvSpPr>
        <p:spPr>
          <a:xfrm>
            <a:off x="44380" y="6502112"/>
            <a:ext cx="2582393" cy="264047"/>
          </a:xfrm>
          <a:prstGeom prst="rect">
            <a:avLst/>
          </a:prstGeom>
          <a:noFill/>
        </p:spPr>
        <p:txBody>
          <a:bodyPr wrap="square" rtlCol="0">
            <a:spAutoFit/>
          </a:bodyPr>
          <a:lstStyle/>
          <a:p>
            <a:r>
              <a:rPr lang="en-US" sz="1200" dirty="0">
                <a:solidFill>
                  <a:schemeClr val="bg1"/>
                </a:solidFill>
                <a:hlinkClick r:id="rId3">
                  <a:extLst>
                    <a:ext uri="{A12FA001-AC4F-418D-AE19-62706E023703}">
                      <ahyp:hlinkClr xmlns:ahyp="http://schemas.microsoft.com/office/drawing/2018/hyperlinkcolor" val="tx"/>
                    </a:ext>
                  </a:extLst>
                </a:hlinkClick>
              </a:rPr>
              <a:t>https://life-climamed.eu/home</a:t>
            </a:r>
            <a:r>
              <a:rPr lang="en-US" sz="1200" dirty="0">
                <a:solidFill>
                  <a:schemeClr val="bg1"/>
                </a:solidFill>
              </a:rPr>
              <a:t> </a:t>
            </a:r>
            <a:endParaRPr lang="el-GR" sz="1200" dirty="0">
              <a:solidFill>
                <a:schemeClr val="bg1"/>
              </a:solidFill>
            </a:endParaRPr>
          </a:p>
        </p:txBody>
      </p:sp>
      <p:sp>
        <p:nvSpPr>
          <p:cNvPr id="10" name="Rectangle 9">
            <a:extLst>
              <a:ext uri="{FF2B5EF4-FFF2-40B4-BE49-F238E27FC236}">
                <a16:creationId xmlns:a16="http://schemas.microsoft.com/office/drawing/2014/main" id="{5A5E1276-BB9A-06C7-C827-FEAC8AC6EEAD}"/>
              </a:ext>
            </a:extLst>
          </p:cNvPr>
          <p:cNvSpPr/>
          <p:nvPr userDrawn="1"/>
        </p:nvSpPr>
        <p:spPr>
          <a:xfrm>
            <a:off x="3176" y="6321108"/>
            <a:ext cx="12190413" cy="5368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Footer Placeholder 4">
            <a:extLst>
              <a:ext uri="{FF2B5EF4-FFF2-40B4-BE49-F238E27FC236}">
                <a16:creationId xmlns:a16="http://schemas.microsoft.com/office/drawing/2014/main" id="{01C1EF8D-CC7D-BD8D-20D0-9D349D2BB86B}"/>
              </a:ext>
            </a:extLst>
          </p:cNvPr>
          <p:cNvSpPr txBox="1">
            <a:spLocks/>
          </p:cNvSpPr>
          <p:nvPr userDrawn="1"/>
        </p:nvSpPr>
        <p:spPr>
          <a:xfrm>
            <a:off x="9264201" y="6413986"/>
            <a:ext cx="2250911"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cap="none" dirty="0">
                <a:latin typeface="Bahnschrift SemiLight" panose="020B0502040204020203" pitchFamily="34" charset="0"/>
              </a:rPr>
              <a:t>www.envitech.org</a:t>
            </a:r>
            <a:endParaRPr lang="el-GR" sz="900" cap="none" dirty="0">
              <a:latin typeface="Bahnschrift SemiLight" panose="020B0502040204020203" pitchFamily="34" charset="0"/>
            </a:endParaRPr>
          </a:p>
        </p:txBody>
      </p:sp>
      <p:pic>
        <p:nvPicPr>
          <p:cNvPr id="9" name="Picture 8">
            <a:extLst>
              <a:ext uri="{FF2B5EF4-FFF2-40B4-BE49-F238E27FC236}">
                <a16:creationId xmlns:a16="http://schemas.microsoft.com/office/drawing/2014/main" id="{5455D75E-E164-6218-F8D3-12DD31A4ADDB}"/>
              </a:ext>
            </a:extLst>
          </p:cNvPr>
          <p:cNvPicPr/>
          <p:nvPr userDrawn="1"/>
        </p:nvPicPr>
        <p:blipFill>
          <a:blip r:embed="rId4" cstate="hqprint">
            <a:extLst>
              <a:ext uri="{28A0092B-C50C-407E-A947-70E740481C1C}">
                <a14:useLocalDpi xmlns:a14="http://schemas.microsoft.com/office/drawing/2010/main" val="0"/>
              </a:ext>
            </a:extLst>
          </a:blip>
          <a:stretch>
            <a:fillRect/>
          </a:stretch>
        </p:blipFill>
        <p:spPr>
          <a:xfrm>
            <a:off x="11515112" y="6368968"/>
            <a:ext cx="574384" cy="437470"/>
          </a:xfrm>
          <a:prstGeom prst="rect">
            <a:avLst/>
          </a:prstGeom>
        </p:spPr>
      </p:pic>
      <p:sp>
        <p:nvSpPr>
          <p:cNvPr id="15" name="Footer Placeholder 4">
            <a:extLst>
              <a:ext uri="{FF2B5EF4-FFF2-40B4-BE49-F238E27FC236}">
                <a16:creationId xmlns:a16="http://schemas.microsoft.com/office/drawing/2014/main" id="{C1110A4D-51E7-7724-37ED-EE1479011817}"/>
              </a:ext>
            </a:extLst>
          </p:cNvPr>
          <p:cNvSpPr txBox="1">
            <a:spLocks/>
          </p:cNvSpPr>
          <p:nvPr userDrawn="1"/>
        </p:nvSpPr>
        <p:spPr>
          <a:xfrm>
            <a:off x="-148850" y="6404368"/>
            <a:ext cx="2902444"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dirty="0">
                <a:latin typeface="DejaVuSans-Bold"/>
              </a:rPr>
              <a:t>ClimaMED - LIFE17 CCM/GR/000087</a:t>
            </a:r>
            <a:endParaRPr lang="el-GR" sz="900" dirty="0"/>
          </a:p>
        </p:txBody>
      </p:sp>
      <p:pic>
        <p:nvPicPr>
          <p:cNvPr id="1026" name="Picture 1" descr="NEW LOGO 2010">
            <a:extLst>
              <a:ext uri="{FF2B5EF4-FFF2-40B4-BE49-F238E27FC236}">
                <a16:creationId xmlns:a16="http://schemas.microsoft.com/office/drawing/2014/main" id="{42B23590-3E69-103B-25FF-5D235B4C9846}"/>
              </a:ext>
            </a:extLst>
          </p:cNvPr>
          <p:cNvPicPr>
            <a:picLocks noChangeAspect="1" noChangeArrowheads="1"/>
          </p:cNvPicPr>
          <p:nvPr userDrawn="1"/>
        </p:nvPicPr>
        <p:blipFill>
          <a:blip r:embed="rId5" cstate="hqprint">
            <a:extLst>
              <a:ext uri="{28A0092B-C50C-407E-A947-70E740481C1C}">
                <a14:useLocalDpi xmlns:a14="http://schemas.microsoft.com/office/drawing/2010/main" val="0"/>
              </a:ext>
            </a:extLst>
          </a:blip>
          <a:srcRect/>
          <a:stretch>
            <a:fillRect/>
          </a:stretch>
        </p:blipFill>
        <p:spPr bwMode="auto">
          <a:xfrm>
            <a:off x="11043351" y="6339580"/>
            <a:ext cx="421494" cy="516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29278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6" y="6400800"/>
            <a:ext cx="12190413"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90413"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423" y="758952"/>
            <a:ext cx="1005971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423" y="4453128"/>
            <a:ext cx="1005971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F00A8D-62AF-4D50-A83F-11CCEA88206D}" type="slidenum">
              <a:rPr lang="el-GR" smtClean="0"/>
              <a:t>‹Nº›</a:t>
            </a:fld>
            <a:endParaRPr lang="el-GR"/>
          </a:p>
        </p:txBody>
      </p:sp>
      <p:cxnSp>
        <p:nvCxnSpPr>
          <p:cNvPr id="9" name="Straight Connector 8"/>
          <p:cNvCxnSpPr/>
          <p:nvPr/>
        </p:nvCxnSpPr>
        <p:spPr>
          <a:xfrm>
            <a:off x="1207815" y="4343400"/>
            <a:ext cx="9876806"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01068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423" y="286604"/>
            <a:ext cx="1005971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421" y="1845734"/>
            <a:ext cx="4938403"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8730" y="1845735"/>
            <a:ext cx="4938403"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1097423" y="6459786"/>
            <a:ext cx="2472593" cy="365125"/>
          </a:xfrm>
          <a:prstGeom prst="rect">
            <a:avLst/>
          </a:prstGeom>
        </p:spPr>
        <p:txBody>
          <a:bodyPr/>
          <a:lstStyle/>
          <a:p>
            <a:fld id="{31AB5A34-DC79-4869-90D6-BB6C3CFD84EF}" type="datetimeFigureOut">
              <a:rPr lang="el-GR" smtClean="0"/>
              <a:t>20/11/2023</a:t>
            </a:fld>
            <a:endParaRPr lang="el-G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F00A8D-62AF-4D50-A83F-11CCEA88206D}" type="slidenum">
              <a:rPr lang="el-GR" smtClean="0"/>
              <a:t>‹Nº›</a:t>
            </a:fld>
            <a:endParaRPr lang="el-GR"/>
          </a:p>
        </p:txBody>
      </p:sp>
    </p:spTree>
    <p:extLst>
      <p:ext uri="{BB962C8B-B14F-4D97-AF65-F5344CB8AC3E}">
        <p14:creationId xmlns:p14="http://schemas.microsoft.com/office/powerpoint/2010/main" val="35042325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423" y="286604"/>
            <a:ext cx="1005971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423" y="1846052"/>
            <a:ext cx="4938403"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423" y="2582334"/>
            <a:ext cx="4938403"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730" y="1846052"/>
            <a:ext cx="4938403"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8730" y="2582334"/>
            <a:ext cx="4938403"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1097423" y="6459786"/>
            <a:ext cx="2472593" cy="365125"/>
          </a:xfrm>
          <a:prstGeom prst="rect">
            <a:avLst/>
          </a:prstGeom>
        </p:spPr>
        <p:txBody>
          <a:bodyPr/>
          <a:lstStyle/>
          <a:p>
            <a:fld id="{31AB5A34-DC79-4869-90D6-BB6C3CFD84EF}" type="datetimeFigureOut">
              <a:rPr lang="el-GR" smtClean="0"/>
              <a:t>20/11/2023</a:t>
            </a:fld>
            <a:endParaRPr lang="el-GR"/>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5F00A8D-62AF-4D50-A83F-11CCEA88206D}" type="slidenum">
              <a:rPr lang="el-GR" smtClean="0"/>
              <a:t>‹Nº›</a:t>
            </a:fld>
            <a:endParaRPr lang="el-GR"/>
          </a:p>
        </p:txBody>
      </p:sp>
      <p:pic>
        <p:nvPicPr>
          <p:cNvPr id="2" name="Picture 1">
            <a:extLst>
              <a:ext uri="{FF2B5EF4-FFF2-40B4-BE49-F238E27FC236}">
                <a16:creationId xmlns:a16="http://schemas.microsoft.com/office/drawing/2014/main" id="{4CE67041-A971-A789-5277-7F8A6ADE3E1B}"/>
              </a:ext>
            </a:extLst>
          </p:cNvPr>
          <p:cNvPicPr/>
          <p:nvPr userDrawn="1"/>
        </p:nvPicPr>
        <p:blipFill>
          <a:blip r:embed="rId2" cstate="hqprint">
            <a:extLst>
              <a:ext uri="{28A0092B-C50C-407E-A947-70E740481C1C}">
                <a14:useLocalDpi xmlns:a14="http://schemas.microsoft.com/office/drawing/2010/main" val="0"/>
              </a:ext>
            </a:extLst>
          </a:blip>
          <a:stretch>
            <a:fillRect/>
          </a:stretch>
        </p:blipFill>
        <p:spPr>
          <a:xfrm>
            <a:off x="11213943" y="360222"/>
            <a:ext cx="768291" cy="535710"/>
          </a:xfrm>
          <a:prstGeom prst="rect">
            <a:avLst/>
          </a:prstGeom>
        </p:spPr>
      </p:pic>
    </p:spTree>
    <p:extLst>
      <p:ext uri="{BB962C8B-B14F-4D97-AF65-F5344CB8AC3E}">
        <p14:creationId xmlns:p14="http://schemas.microsoft.com/office/powerpoint/2010/main" val="34184346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1097423" y="6459786"/>
            <a:ext cx="2472593" cy="365125"/>
          </a:xfrm>
          <a:prstGeom prst="rect">
            <a:avLst/>
          </a:prstGeom>
        </p:spPr>
        <p:txBody>
          <a:bodyPr/>
          <a:lstStyle/>
          <a:p>
            <a:fld id="{31AB5A34-DC79-4869-90D6-BB6C3CFD84EF}" type="datetimeFigureOut">
              <a:rPr lang="el-GR" smtClean="0"/>
              <a:t>20/11/2023</a:t>
            </a:fld>
            <a:endParaRPr lang="el-G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5F00A8D-62AF-4D50-A83F-11CCEA88206D}" type="slidenum">
              <a:rPr lang="el-GR" smtClean="0"/>
              <a:t>‹Nº›</a:t>
            </a:fld>
            <a:endParaRPr lang="el-GR"/>
          </a:p>
        </p:txBody>
      </p:sp>
    </p:spTree>
    <p:extLst>
      <p:ext uri="{BB962C8B-B14F-4D97-AF65-F5344CB8AC3E}">
        <p14:creationId xmlns:p14="http://schemas.microsoft.com/office/powerpoint/2010/main" val="2463031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F09D13-774D-9AEE-9170-44E2545540B2}"/>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contenido 2">
            <a:extLst>
              <a:ext uri="{FF2B5EF4-FFF2-40B4-BE49-F238E27FC236}">
                <a16:creationId xmlns:a16="http://schemas.microsoft.com/office/drawing/2014/main" id="{1168A415-184F-8356-68B0-1A57328F4BD9}"/>
              </a:ext>
            </a:extLst>
          </p:cNvPr>
          <p:cNvSpPr>
            <a:spLocks noGrp="1"/>
          </p:cNvSpPr>
          <p:nvPr>
            <p:ph sz="half" idx="1"/>
          </p:nvPr>
        </p:nvSpPr>
        <p:spPr>
          <a:xfrm>
            <a:off x="1096963" y="1846263"/>
            <a:ext cx="4951412" cy="401955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contenido 3">
            <a:extLst>
              <a:ext uri="{FF2B5EF4-FFF2-40B4-BE49-F238E27FC236}">
                <a16:creationId xmlns:a16="http://schemas.microsoft.com/office/drawing/2014/main" id="{49612103-B94A-A2D4-362F-ECD1EFF79325}"/>
              </a:ext>
            </a:extLst>
          </p:cNvPr>
          <p:cNvSpPr>
            <a:spLocks noGrp="1"/>
          </p:cNvSpPr>
          <p:nvPr>
            <p:ph sz="half" idx="2"/>
          </p:nvPr>
        </p:nvSpPr>
        <p:spPr>
          <a:xfrm>
            <a:off x="6200775" y="1846263"/>
            <a:ext cx="4951413" cy="401955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5" name="Marcador de pie de página 4">
            <a:extLst>
              <a:ext uri="{FF2B5EF4-FFF2-40B4-BE49-F238E27FC236}">
                <a16:creationId xmlns:a16="http://schemas.microsoft.com/office/drawing/2014/main" id="{EF184298-004D-7C45-EAD7-617997749FF9}"/>
              </a:ext>
            </a:extLst>
          </p:cNvPr>
          <p:cNvSpPr>
            <a:spLocks noGrp="1"/>
          </p:cNvSpPr>
          <p:nvPr>
            <p:ph type="ftr" idx="10"/>
          </p:nvPr>
        </p:nvSpPr>
        <p:spPr/>
        <p:txBody>
          <a:bodyPr/>
          <a:lstStyle>
            <a:lvl1pPr>
              <a:defRPr/>
            </a:lvl1pPr>
          </a:lstStyle>
          <a:p>
            <a:endParaRPr lang="es-ES" altLang="es-ES"/>
          </a:p>
        </p:txBody>
      </p:sp>
      <p:sp>
        <p:nvSpPr>
          <p:cNvPr id="6" name="Marcador de número de diapositiva 5">
            <a:extLst>
              <a:ext uri="{FF2B5EF4-FFF2-40B4-BE49-F238E27FC236}">
                <a16:creationId xmlns:a16="http://schemas.microsoft.com/office/drawing/2014/main" id="{53AA2078-661F-70E8-2BB4-872D089AD3B4}"/>
              </a:ext>
            </a:extLst>
          </p:cNvPr>
          <p:cNvSpPr>
            <a:spLocks noGrp="1"/>
          </p:cNvSpPr>
          <p:nvPr>
            <p:ph type="sldNum" idx="11"/>
          </p:nvPr>
        </p:nvSpPr>
        <p:spPr/>
        <p:txBody>
          <a:bodyPr/>
          <a:lstStyle>
            <a:lvl1pPr>
              <a:defRPr/>
            </a:lvl1pPr>
          </a:lstStyle>
          <a:p>
            <a:fld id="{169F69AB-3B14-4B4E-BB0D-ACCA4F633C7B}" type="slidenum">
              <a:rPr lang="en-US" altLang="es-ES"/>
              <a:pPr/>
              <a:t>‹Nº›</a:t>
            </a:fld>
            <a:endParaRPr lang="en-US" altLang="es-ES"/>
          </a:p>
        </p:txBody>
      </p:sp>
    </p:spTree>
    <p:extLst>
      <p:ext uri="{BB962C8B-B14F-4D97-AF65-F5344CB8AC3E}">
        <p14:creationId xmlns:p14="http://schemas.microsoft.com/office/powerpoint/2010/main" val="940065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6" y="6400800"/>
            <a:ext cx="12190413"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6" name="Rectangle 5"/>
          <p:cNvSpPr/>
          <p:nvPr/>
        </p:nvSpPr>
        <p:spPr>
          <a:xfrm>
            <a:off x="15" y="6334316"/>
            <a:ext cx="12190413"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a:xfrm>
            <a:off x="1097423" y="6459786"/>
            <a:ext cx="2472593" cy="365125"/>
          </a:xfrm>
          <a:prstGeom prst="rect">
            <a:avLst/>
          </a:prstGeom>
        </p:spPr>
        <p:txBody>
          <a:bodyPr/>
          <a:lstStyle/>
          <a:p>
            <a:fld id="{31AB5A34-DC79-4869-90D6-BB6C3CFD84EF}" type="datetimeFigureOut">
              <a:rPr lang="el-GR" smtClean="0"/>
              <a:t>20/11/2023</a:t>
            </a:fld>
            <a:endParaRPr lang="el-G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95F00A8D-62AF-4D50-A83F-11CCEA88206D}" type="slidenum">
              <a:rPr lang="el-GR" smtClean="0"/>
              <a:t>‹Nº›</a:t>
            </a:fld>
            <a:endParaRPr lang="el-GR"/>
          </a:p>
        </p:txBody>
      </p:sp>
    </p:spTree>
    <p:extLst>
      <p:ext uri="{BB962C8B-B14F-4D97-AF65-F5344CB8AC3E}">
        <p14:creationId xmlns:p14="http://schemas.microsoft.com/office/powerpoint/2010/main" val="28591209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131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597" y="0"/>
            <a:ext cx="6401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59" y="594359"/>
            <a:ext cx="3200817"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1225" y="731520"/>
            <a:ext cx="6493086"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59" y="2926080"/>
            <a:ext cx="3200817"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73" y="6459786"/>
            <a:ext cx="2618851" cy="365125"/>
          </a:xfrm>
          <a:prstGeom prst="rect">
            <a:avLst/>
          </a:prstGeom>
        </p:spPr>
        <p:txBody>
          <a:bodyPr/>
          <a:lstStyle>
            <a:lvl1pPr algn="l">
              <a:defRPr/>
            </a:lvl1pPr>
          </a:lstStyle>
          <a:p>
            <a:fld id="{31AB5A34-DC79-4869-90D6-BB6C3CFD84EF}" type="datetimeFigureOut">
              <a:rPr lang="el-GR" smtClean="0"/>
              <a:t>20/11/2023</a:t>
            </a:fld>
            <a:endParaRPr lang="el-GR"/>
          </a:p>
        </p:txBody>
      </p:sp>
      <p:sp>
        <p:nvSpPr>
          <p:cNvPr id="6" name="Footer Placeholder 5"/>
          <p:cNvSpPr>
            <a:spLocks noGrp="1"/>
          </p:cNvSpPr>
          <p:nvPr>
            <p:ph type="ftr" sz="quarter" idx="11"/>
          </p:nvPr>
        </p:nvSpPr>
        <p:spPr>
          <a:xfrm>
            <a:off x="4801225" y="6459786"/>
            <a:ext cx="4648805" cy="365125"/>
          </a:xfrm>
        </p:spPr>
        <p:txBody>
          <a:bodyPr/>
          <a:lstStyle>
            <a:lvl1pPr algn="l">
              <a:defRPr>
                <a:solidFill>
                  <a:schemeClr val="tx2"/>
                </a:solidFill>
              </a:defRPr>
            </a:lvl1pPr>
          </a:lstStyle>
          <a:p>
            <a:endParaRPr lang="el-G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5F00A8D-62AF-4D50-A83F-11CCEA88206D}" type="slidenum">
              <a:rPr lang="el-GR" smtClean="0"/>
              <a:t>‹Nº›</a:t>
            </a:fld>
            <a:endParaRPr lang="el-GR"/>
          </a:p>
        </p:txBody>
      </p:sp>
    </p:spTree>
    <p:extLst>
      <p:ext uri="{BB962C8B-B14F-4D97-AF65-F5344CB8AC3E}">
        <p14:creationId xmlns:p14="http://schemas.microsoft.com/office/powerpoint/2010/main" val="8911891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90413"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90413"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424" y="5074920"/>
            <a:ext cx="10114962"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6" y="0"/>
            <a:ext cx="12193573"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423" y="5907024"/>
            <a:ext cx="10114581"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1097423" y="6459786"/>
            <a:ext cx="2472593" cy="365125"/>
          </a:xfrm>
          <a:prstGeom prst="rect">
            <a:avLst/>
          </a:prstGeom>
        </p:spPr>
        <p:txBody>
          <a:bodyPr/>
          <a:lstStyle/>
          <a:p>
            <a:fld id="{31AB5A34-DC79-4869-90D6-BB6C3CFD84EF}" type="datetimeFigureOut">
              <a:rPr lang="el-GR" smtClean="0"/>
              <a:t>20/11/2023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5F00A8D-62AF-4D50-A83F-11CCEA88206D}" type="slidenum">
              <a:rPr lang="el-GR" smtClean="0"/>
              <a:t>‹Nº›</a:t>
            </a:fld>
            <a:endParaRPr lang="el-GR"/>
          </a:p>
        </p:txBody>
      </p:sp>
    </p:spTree>
    <p:extLst>
      <p:ext uri="{BB962C8B-B14F-4D97-AF65-F5344CB8AC3E}">
        <p14:creationId xmlns:p14="http://schemas.microsoft.com/office/powerpoint/2010/main" val="11845372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97423" y="6459786"/>
            <a:ext cx="2472593" cy="365125"/>
          </a:xfrm>
          <a:prstGeom prst="rect">
            <a:avLst/>
          </a:prstGeom>
        </p:spPr>
        <p:txBody>
          <a:bodyPr/>
          <a:lstStyle/>
          <a:p>
            <a:fld id="{31AB5A34-DC79-4869-90D6-BB6C3CFD84EF}" type="datetimeFigureOut">
              <a:rPr lang="el-GR" smtClean="0"/>
              <a:t>20/11/2023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5F00A8D-62AF-4D50-A83F-11CCEA88206D}" type="slidenum">
              <a:rPr lang="el-GR" smtClean="0"/>
              <a:t>‹Nº›</a:t>
            </a:fld>
            <a:endParaRPr lang="el-GR"/>
          </a:p>
        </p:txBody>
      </p:sp>
    </p:spTree>
    <p:extLst>
      <p:ext uri="{BB962C8B-B14F-4D97-AF65-F5344CB8AC3E}">
        <p14:creationId xmlns:p14="http://schemas.microsoft.com/office/powerpoint/2010/main" val="18857989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6" y="6400800"/>
            <a:ext cx="12190413"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90413"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6037" y="412302"/>
            <a:ext cx="2629242"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309" y="412302"/>
            <a:ext cx="7735307"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97423" y="6459786"/>
            <a:ext cx="2472593" cy="365125"/>
          </a:xfrm>
          <a:prstGeom prst="rect">
            <a:avLst/>
          </a:prstGeom>
        </p:spPr>
        <p:txBody>
          <a:bodyPr/>
          <a:lstStyle/>
          <a:p>
            <a:fld id="{31AB5A34-DC79-4869-90D6-BB6C3CFD84EF}" type="datetimeFigureOut">
              <a:rPr lang="el-GR" smtClean="0"/>
              <a:t>20/11/2023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5F00A8D-62AF-4D50-A83F-11CCEA88206D}" type="slidenum">
              <a:rPr lang="el-GR" smtClean="0"/>
              <a:t>‹Nº›</a:t>
            </a:fld>
            <a:endParaRPr lang="el-GR"/>
          </a:p>
        </p:txBody>
      </p:sp>
    </p:spTree>
    <p:extLst>
      <p:ext uri="{BB962C8B-B14F-4D97-AF65-F5344CB8AC3E}">
        <p14:creationId xmlns:p14="http://schemas.microsoft.com/office/powerpoint/2010/main" val="3867859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ED24A4-7039-42BD-E58C-96F0C790B55E}"/>
              </a:ext>
            </a:extLst>
          </p:cNvPr>
          <p:cNvSpPr>
            <a:spLocks noGrp="1"/>
          </p:cNvSpPr>
          <p:nvPr>
            <p:ph type="title"/>
          </p:nvPr>
        </p:nvSpPr>
        <p:spPr>
          <a:xfrm>
            <a:off x="839788" y="365125"/>
            <a:ext cx="10517187" cy="1325563"/>
          </a:xfrm>
        </p:spPr>
        <p:txBody>
          <a:bodyPr/>
          <a:lstStyle/>
          <a:p>
            <a:r>
              <a:rPr lang="es-ES"/>
              <a:t>Haga clic para modificar el estilo de título del patrón</a:t>
            </a:r>
            <a:endParaRPr lang="en-GB"/>
          </a:p>
        </p:txBody>
      </p:sp>
      <p:sp>
        <p:nvSpPr>
          <p:cNvPr id="3" name="Marcador de texto 2">
            <a:extLst>
              <a:ext uri="{FF2B5EF4-FFF2-40B4-BE49-F238E27FC236}">
                <a16:creationId xmlns:a16="http://schemas.microsoft.com/office/drawing/2014/main" id="{F78D7296-8C8B-28E2-9DD8-39FA12EC07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210FDBD-F6FD-605E-162B-70F98B58C24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5" name="Marcador de texto 4">
            <a:extLst>
              <a:ext uri="{FF2B5EF4-FFF2-40B4-BE49-F238E27FC236}">
                <a16:creationId xmlns:a16="http://schemas.microsoft.com/office/drawing/2014/main" id="{9854660A-660E-A76C-27EA-62DEE6FAD2D2}"/>
              </a:ext>
            </a:extLst>
          </p:cNvPr>
          <p:cNvSpPr>
            <a:spLocks noGrp="1"/>
          </p:cNvSpPr>
          <p:nvPr>
            <p:ph type="body" sz="quarter" idx="3"/>
          </p:nvPr>
        </p:nvSpPr>
        <p:spPr>
          <a:xfrm>
            <a:off x="6173788" y="1681163"/>
            <a:ext cx="51831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4F41FB9-64D6-BA0D-4D29-4C6ED04AFC3A}"/>
              </a:ext>
            </a:extLst>
          </p:cNvPr>
          <p:cNvSpPr>
            <a:spLocks noGrp="1"/>
          </p:cNvSpPr>
          <p:nvPr>
            <p:ph sz="quarter" idx="4"/>
          </p:nvPr>
        </p:nvSpPr>
        <p:spPr>
          <a:xfrm>
            <a:off x="6173788" y="2505075"/>
            <a:ext cx="51831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7" name="Marcador de pie de página 6">
            <a:extLst>
              <a:ext uri="{FF2B5EF4-FFF2-40B4-BE49-F238E27FC236}">
                <a16:creationId xmlns:a16="http://schemas.microsoft.com/office/drawing/2014/main" id="{8B5631F9-0D9C-F11B-7127-1978CB45DBCB}"/>
              </a:ext>
            </a:extLst>
          </p:cNvPr>
          <p:cNvSpPr>
            <a:spLocks noGrp="1"/>
          </p:cNvSpPr>
          <p:nvPr>
            <p:ph type="ftr" idx="10"/>
          </p:nvPr>
        </p:nvSpPr>
        <p:spPr/>
        <p:txBody>
          <a:bodyPr/>
          <a:lstStyle>
            <a:lvl1pPr>
              <a:defRPr/>
            </a:lvl1pPr>
          </a:lstStyle>
          <a:p>
            <a:endParaRPr lang="es-ES" altLang="es-ES"/>
          </a:p>
        </p:txBody>
      </p:sp>
      <p:sp>
        <p:nvSpPr>
          <p:cNvPr id="8" name="Marcador de número de diapositiva 7">
            <a:extLst>
              <a:ext uri="{FF2B5EF4-FFF2-40B4-BE49-F238E27FC236}">
                <a16:creationId xmlns:a16="http://schemas.microsoft.com/office/drawing/2014/main" id="{E2C3B2E7-1965-F1E2-4FF6-0E2302EC2CBD}"/>
              </a:ext>
            </a:extLst>
          </p:cNvPr>
          <p:cNvSpPr>
            <a:spLocks noGrp="1"/>
          </p:cNvSpPr>
          <p:nvPr>
            <p:ph type="sldNum" idx="11"/>
          </p:nvPr>
        </p:nvSpPr>
        <p:spPr/>
        <p:txBody>
          <a:bodyPr/>
          <a:lstStyle>
            <a:lvl1pPr>
              <a:defRPr/>
            </a:lvl1pPr>
          </a:lstStyle>
          <a:p>
            <a:fld id="{E7C49BC9-E521-47D9-9756-809ACBC4C9F6}" type="slidenum">
              <a:rPr lang="en-US" altLang="es-ES"/>
              <a:pPr/>
              <a:t>‹Nº›</a:t>
            </a:fld>
            <a:endParaRPr lang="en-US" altLang="es-ES"/>
          </a:p>
        </p:txBody>
      </p:sp>
    </p:spTree>
    <p:extLst>
      <p:ext uri="{BB962C8B-B14F-4D97-AF65-F5344CB8AC3E}">
        <p14:creationId xmlns:p14="http://schemas.microsoft.com/office/powerpoint/2010/main" val="3780014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8DA615-0A68-1C0C-3FBF-6BD86234DD81}"/>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pie de página 2">
            <a:extLst>
              <a:ext uri="{FF2B5EF4-FFF2-40B4-BE49-F238E27FC236}">
                <a16:creationId xmlns:a16="http://schemas.microsoft.com/office/drawing/2014/main" id="{DA0377DA-6851-CFED-FF62-9F37E8DF88E5}"/>
              </a:ext>
            </a:extLst>
          </p:cNvPr>
          <p:cNvSpPr>
            <a:spLocks noGrp="1"/>
          </p:cNvSpPr>
          <p:nvPr>
            <p:ph type="ftr" idx="10"/>
          </p:nvPr>
        </p:nvSpPr>
        <p:spPr/>
        <p:txBody>
          <a:bodyPr/>
          <a:lstStyle>
            <a:lvl1pPr>
              <a:defRPr/>
            </a:lvl1pPr>
          </a:lstStyle>
          <a:p>
            <a:endParaRPr lang="es-ES" altLang="es-ES"/>
          </a:p>
        </p:txBody>
      </p:sp>
      <p:sp>
        <p:nvSpPr>
          <p:cNvPr id="4" name="Marcador de número de diapositiva 3">
            <a:extLst>
              <a:ext uri="{FF2B5EF4-FFF2-40B4-BE49-F238E27FC236}">
                <a16:creationId xmlns:a16="http://schemas.microsoft.com/office/drawing/2014/main" id="{FEF500EA-E340-EEB6-CA44-C82C29EAC338}"/>
              </a:ext>
            </a:extLst>
          </p:cNvPr>
          <p:cNvSpPr>
            <a:spLocks noGrp="1"/>
          </p:cNvSpPr>
          <p:nvPr>
            <p:ph type="sldNum" idx="11"/>
          </p:nvPr>
        </p:nvSpPr>
        <p:spPr/>
        <p:txBody>
          <a:bodyPr/>
          <a:lstStyle>
            <a:lvl1pPr>
              <a:defRPr/>
            </a:lvl1pPr>
          </a:lstStyle>
          <a:p>
            <a:fld id="{55502CD0-F751-4782-99DC-A617C220A6C6}" type="slidenum">
              <a:rPr lang="en-US" altLang="es-ES"/>
              <a:pPr/>
              <a:t>‹Nº›</a:t>
            </a:fld>
            <a:endParaRPr lang="en-US" altLang="es-ES"/>
          </a:p>
        </p:txBody>
      </p:sp>
    </p:spTree>
    <p:extLst>
      <p:ext uri="{BB962C8B-B14F-4D97-AF65-F5344CB8AC3E}">
        <p14:creationId xmlns:p14="http://schemas.microsoft.com/office/powerpoint/2010/main" val="3945761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pie de página 1">
            <a:extLst>
              <a:ext uri="{FF2B5EF4-FFF2-40B4-BE49-F238E27FC236}">
                <a16:creationId xmlns:a16="http://schemas.microsoft.com/office/drawing/2014/main" id="{02419D13-569E-CB61-9CD1-72910762D184}"/>
              </a:ext>
            </a:extLst>
          </p:cNvPr>
          <p:cNvSpPr>
            <a:spLocks noGrp="1"/>
          </p:cNvSpPr>
          <p:nvPr>
            <p:ph type="ftr" idx="10"/>
          </p:nvPr>
        </p:nvSpPr>
        <p:spPr/>
        <p:txBody>
          <a:bodyPr/>
          <a:lstStyle>
            <a:lvl1pPr>
              <a:defRPr/>
            </a:lvl1pPr>
          </a:lstStyle>
          <a:p>
            <a:endParaRPr lang="es-ES" altLang="es-ES"/>
          </a:p>
        </p:txBody>
      </p:sp>
      <p:sp>
        <p:nvSpPr>
          <p:cNvPr id="3" name="Marcador de número de diapositiva 2">
            <a:extLst>
              <a:ext uri="{FF2B5EF4-FFF2-40B4-BE49-F238E27FC236}">
                <a16:creationId xmlns:a16="http://schemas.microsoft.com/office/drawing/2014/main" id="{A92FCD87-89E7-EAB6-B76C-FA7645C48C8F}"/>
              </a:ext>
            </a:extLst>
          </p:cNvPr>
          <p:cNvSpPr>
            <a:spLocks noGrp="1"/>
          </p:cNvSpPr>
          <p:nvPr>
            <p:ph type="sldNum" idx="11"/>
          </p:nvPr>
        </p:nvSpPr>
        <p:spPr/>
        <p:txBody>
          <a:bodyPr/>
          <a:lstStyle>
            <a:lvl1pPr>
              <a:defRPr/>
            </a:lvl1pPr>
          </a:lstStyle>
          <a:p>
            <a:fld id="{6F304431-BFB8-4512-BBB2-82DDB4295778}" type="slidenum">
              <a:rPr lang="en-US" altLang="es-ES"/>
              <a:pPr/>
              <a:t>‹Nº›</a:t>
            </a:fld>
            <a:endParaRPr lang="en-US" altLang="es-ES"/>
          </a:p>
        </p:txBody>
      </p:sp>
    </p:spTree>
    <p:extLst>
      <p:ext uri="{BB962C8B-B14F-4D97-AF65-F5344CB8AC3E}">
        <p14:creationId xmlns:p14="http://schemas.microsoft.com/office/powerpoint/2010/main" val="4186273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805061-6A27-EB41-4554-5B55D0412AA3}"/>
              </a:ext>
            </a:extLst>
          </p:cNvPr>
          <p:cNvSpPr>
            <a:spLocks noGrp="1"/>
          </p:cNvSpPr>
          <p:nvPr>
            <p:ph type="title"/>
          </p:nvPr>
        </p:nvSpPr>
        <p:spPr>
          <a:xfrm>
            <a:off x="839788" y="457200"/>
            <a:ext cx="3932237" cy="1600200"/>
          </a:xfrm>
        </p:spPr>
        <p:txBody>
          <a:bodyPr/>
          <a:lstStyle>
            <a:lvl1pPr>
              <a:defRPr sz="3200"/>
            </a:lvl1pPr>
          </a:lstStyle>
          <a:p>
            <a:r>
              <a:rPr lang="es-ES"/>
              <a:t>Haga clic para modificar el estilo de título del patrón</a:t>
            </a:r>
            <a:endParaRPr lang="en-GB"/>
          </a:p>
        </p:txBody>
      </p:sp>
      <p:sp>
        <p:nvSpPr>
          <p:cNvPr id="3" name="Marcador de contenido 2">
            <a:extLst>
              <a:ext uri="{FF2B5EF4-FFF2-40B4-BE49-F238E27FC236}">
                <a16:creationId xmlns:a16="http://schemas.microsoft.com/office/drawing/2014/main" id="{6AB93F28-1844-8920-B8CD-A31101F4BE7E}"/>
              </a:ext>
            </a:extLst>
          </p:cNvPr>
          <p:cNvSpPr>
            <a:spLocks noGrp="1"/>
          </p:cNvSpPr>
          <p:nvPr>
            <p:ph idx="1"/>
          </p:nvPr>
        </p:nvSpPr>
        <p:spPr>
          <a:xfrm>
            <a:off x="5183188" y="987425"/>
            <a:ext cx="617378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texto 3">
            <a:extLst>
              <a:ext uri="{FF2B5EF4-FFF2-40B4-BE49-F238E27FC236}">
                <a16:creationId xmlns:a16="http://schemas.microsoft.com/office/drawing/2014/main" id="{AC5C052F-A73B-18D9-CE94-04103F7A90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pie de página 4">
            <a:extLst>
              <a:ext uri="{FF2B5EF4-FFF2-40B4-BE49-F238E27FC236}">
                <a16:creationId xmlns:a16="http://schemas.microsoft.com/office/drawing/2014/main" id="{BCD8BB52-3D10-E898-2E8D-3C3984633F6C}"/>
              </a:ext>
            </a:extLst>
          </p:cNvPr>
          <p:cNvSpPr>
            <a:spLocks noGrp="1"/>
          </p:cNvSpPr>
          <p:nvPr>
            <p:ph type="ftr" idx="10"/>
          </p:nvPr>
        </p:nvSpPr>
        <p:spPr/>
        <p:txBody>
          <a:bodyPr/>
          <a:lstStyle>
            <a:lvl1pPr>
              <a:defRPr/>
            </a:lvl1pPr>
          </a:lstStyle>
          <a:p>
            <a:endParaRPr lang="es-ES" altLang="es-ES"/>
          </a:p>
        </p:txBody>
      </p:sp>
      <p:sp>
        <p:nvSpPr>
          <p:cNvPr id="6" name="Marcador de número de diapositiva 5">
            <a:extLst>
              <a:ext uri="{FF2B5EF4-FFF2-40B4-BE49-F238E27FC236}">
                <a16:creationId xmlns:a16="http://schemas.microsoft.com/office/drawing/2014/main" id="{0BA64D1A-BB81-B61F-F463-10328DCB36ED}"/>
              </a:ext>
            </a:extLst>
          </p:cNvPr>
          <p:cNvSpPr>
            <a:spLocks noGrp="1"/>
          </p:cNvSpPr>
          <p:nvPr>
            <p:ph type="sldNum" idx="11"/>
          </p:nvPr>
        </p:nvSpPr>
        <p:spPr/>
        <p:txBody>
          <a:bodyPr/>
          <a:lstStyle>
            <a:lvl1pPr>
              <a:defRPr/>
            </a:lvl1pPr>
          </a:lstStyle>
          <a:p>
            <a:fld id="{F16045F6-C9BF-42F3-A928-1AC9806D1557}" type="slidenum">
              <a:rPr lang="en-US" altLang="es-ES"/>
              <a:pPr/>
              <a:t>‹Nº›</a:t>
            </a:fld>
            <a:endParaRPr lang="en-US" altLang="es-ES"/>
          </a:p>
        </p:txBody>
      </p:sp>
    </p:spTree>
    <p:extLst>
      <p:ext uri="{BB962C8B-B14F-4D97-AF65-F5344CB8AC3E}">
        <p14:creationId xmlns:p14="http://schemas.microsoft.com/office/powerpoint/2010/main" val="1882997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94A423-6975-3DC6-9E79-8ED400858A4D}"/>
              </a:ext>
            </a:extLst>
          </p:cNvPr>
          <p:cNvSpPr>
            <a:spLocks noGrp="1"/>
          </p:cNvSpPr>
          <p:nvPr>
            <p:ph type="title"/>
          </p:nvPr>
        </p:nvSpPr>
        <p:spPr>
          <a:xfrm>
            <a:off x="839788" y="457200"/>
            <a:ext cx="3932237" cy="1600200"/>
          </a:xfrm>
        </p:spPr>
        <p:txBody>
          <a:bodyPr/>
          <a:lstStyle>
            <a:lvl1pPr>
              <a:defRPr sz="3200"/>
            </a:lvl1pPr>
          </a:lstStyle>
          <a:p>
            <a:r>
              <a:rPr lang="es-ES"/>
              <a:t>Haga clic para modificar el estilo de título del patrón</a:t>
            </a:r>
            <a:endParaRPr lang="en-GB"/>
          </a:p>
        </p:txBody>
      </p:sp>
      <p:sp>
        <p:nvSpPr>
          <p:cNvPr id="3" name="Marcador de posición de imagen 2">
            <a:extLst>
              <a:ext uri="{FF2B5EF4-FFF2-40B4-BE49-F238E27FC236}">
                <a16:creationId xmlns:a16="http://schemas.microsoft.com/office/drawing/2014/main" id="{8CD559DF-F654-FCF0-8BB6-3CFAFA76751D}"/>
              </a:ext>
            </a:extLst>
          </p:cNvPr>
          <p:cNvSpPr>
            <a:spLocks noGrp="1"/>
          </p:cNvSpPr>
          <p:nvPr>
            <p:ph type="pic" idx="1"/>
          </p:nvPr>
        </p:nvSpPr>
        <p:spPr>
          <a:xfrm>
            <a:off x="5183188" y="987425"/>
            <a:ext cx="617378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Marcador de texto 3">
            <a:extLst>
              <a:ext uri="{FF2B5EF4-FFF2-40B4-BE49-F238E27FC236}">
                <a16:creationId xmlns:a16="http://schemas.microsoft.com/office/drawing/2014/main" id="{20F72805-180B-F746-5976-2268A00E42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pie de página 4">
            <a:extLst>
              <a:ext uri="{FF2B5EF4-FFF2-40B4-BE49-F238E27FC236}">
                <a16:creationId xmlns:a16="http://schemas.microsoft.com/office/drawing/2014/main" id="{DC7191CA-683A-8DA6-75D4-0CD10735A71C}"/>
              </a:ext>
            </a:extLst>
          </p:cNvPr>
          <p:cNvSpPr>
            <a:spLocks noGrp="1"/>
          </p:cNvSpPr>
          <p:nvPr>
            <p:ph type="ftr" idx="10"/>
          </p:nvPr>
        </p:nvSpPr>
        <p:spPr/>
        <p:txBody>
          <a:bodyPr/>
          <a:lstStyle>
            <a:lvl1pPr>
              <a:defRPr/>
            </a:lvl1pPr>
          </a:lstStyle>
          <a:p>
            <a:endParaRPr lang="es-ES" altLang="es-ES"/>
          </a:p>
        </p:txBody>
      </p:sp>
      <p:sp>
        <p:nvSpPr>
          <p:cNvPr id="6" name="Marcador de número de diapositiva 5">
            <a:extLst>
              <a:ext uri="{FF2B5EF4-FFF2-40B4-BE49-F238E27FC236}">
                <a16:creationId xmlns:a16="http://schemas.microsoft.com/office/drawing/2014/main" id="{61A4B32B-8C79-50B9-AAF1-D8A6B51E6CDF}"/>
              </a:ext>
            </a:extLst>
          </p:cNvPr>
          <p:cNvSpPr>
            <a:spLocks noGrp="1"/>
          </p:cNvSpPr>
          <p:nvPr>
            <p:ph type="sldNum" idx="11"/>
          </p:nvPr>
        </p:nvSpPr>
        <p:spPr/>
        <p:txBody>
          <a:bodyPr/>
          <a:lstStyle>
            <a:lvl1pPr>
              <a:defRPr/>
            </a:lvl1pPr>
          </a:lstStyle>
          <a:p>
            <a:fld id="{7DFBD8FE-34CA-41C9-8D3F-D802D05E63E0}" type="slidenum">
              <a:rPr lang="en-US" altLang="es-ES"/>
              <a:pPr/>
              <a:t>‹Nº›</a:t>
            </a:fld>
            <a:endParaRPr lang="en-US" altLang="es-ES"/>
          </a:p>
        </p:txBody>
      </p:sp>
    </p:spTree>
    <p:extLst>
      <p:ext uri="{BB962C8B-B14F-4D97-AF65-F5344CB8AC3E}">
        <p14:creationId xmlns:p14="http://schemas.microsoft.com/office/powerpoint/2010/main" val="4189771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life-climamed.eu/home" TargetMode="Externa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hyperlink" Target="https://life-climamed.eu/home" TargetMode="Externa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image" Target="../media/image3.jpe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2.jpe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hyperlink" Target="https://life-climamed.eu/home" TargetMode="Externa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hyperlink" Target="https://life-climamed.eu/home"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a:extLst>
              <a:ext uri="{FF2B5EF4-FFF2-40B4-BE49-F238E27FC236}">
                <a16:creationId xmlns:a16="http://schemas.microsoft.com/office/drawing/2014/main" id="{42880DAC-92C0-B1E7-C7D2-4519DE503884}"/>
              </a:ext>
            </a:extLst>
          </p:cNvPr>
          <p:cNvSpPr>
            <a:spLocks noChangeArrowheads="1"/>
          </p:cNvSpPr>
          <p:nvPr/>
        </p:nvSpPr>
        <p:spPr bwMode="auto">
          <a:xfrm>
            <a:off x="0" y="6334125"/>
            <a:ext cx="12192000" cy="66675"/>
          </a:xfrm>
          <a:prstGeom prst="rect">
            <a:avLst/>
          </a:prstGeom>
          <a:solidFill>
            <a:srgbClr val="99CB38"/>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cxnSp>
        <p:nvCxnSpPr>
          <p:cNvPr id="2050" name="AutoShape 2">
            <a:extLst>
              <a:ext uri="{FF2B5EF4-FFF2-40B4-BE49-F238E27FC236}">
                <a16:creationId xmlns:a16="http://schemas.microsoft.com/office/drawing/2014/main" id="{44F4BCE6-0F4D-B69E-39B7-0F88FE12D541}"/>
              </a:ext>
            </a:extLst>
          </p:cNvPr>
          <p:cNvCxnSpPr>
            <a:cxnSpLocks noChangeShapeType="1"/>
          </p:cNvCxnSpPr>
          <p:nvPr/>
        </p:nvCxnSpPr>
        <p:spPr bwMode="auto">
          <a:xfrm>
            <a:off x="1193800" y="1738313"/>
            <a:ext cx="9969500" cy="1587"/>
          </a:xfrm>
          <a:prstGeom prst="straightConnector1">
            <a:avLst/>
          </a:prstGeom>
          <a:noFill/>
          <a:ln w="6480" cap="flat">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pic>
        <p:nvPicPr>
          <p:cNvPr id="2051" name="Picture 3">
            <a:extLst>
              <a:ext uri="{FF2B5EF4-FFF2-40B4-BE49-F238E27FC236}">
                <a16:creationId xmlns:a16="http://schemas.microsoft.com/office/drawing/2014/main" id="{FFDEE96D-4811-27F1-0107-D99C12A9DE9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9888" y="242888"/>
            <a:ext cx="1863725" cy="5365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2" name="Rectangle 4">
            <a:extLst>
              <a:ext uri="{FF2B5EF4-FFF2-40B4-BE49-F238E27FC236}">
                <a16:creationId xmlns:a16="http://schemas.microsoft.com/office/drawing/2014/main" id="{F06796C0-AF23-2D08-9A02-F390B577AD91}"/>
              </a:ext>
            </a:extLst>
          </p:cNvPr>
          <p:cNvSpPr>
            <a:spLocks noChangeArrowheads="1"/>
          </p:cNvSpPr>
          <p:nvPr/>
        </p:nvSpPr>
        <p:spPr bwMode="auto">
          <a:xfrm>
            <a:off x="44450" y="6502400"/>
            <a:ext cx="2581275" cy="273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en-US" altLang="es-ES" sz="1200" u="sng">
                <a:solidFill>
                  <a:srgbClr val="CCCCFF"/>
                </a:solidFill>
                <a:latin typeface="Calibri" panose="020F0502020204030204" pitchFamily="34" charset="0"/>
                <a:hlinkClick r:id="rId14"/>
              </a:rPr>
              <a:t>https://life-climamed.eu/home</a:t>
            </a:r>
            <a:r>
              <a:rPr lang="en-US" altLang="es-ES" sz="1200">
                <a:solidFill>
                  <a:srgbClr val="FFFFFF"/>
                </a:solidFill>
                <a:latin typeface="Calibri" panose="020F0502020204030204" pitchFamily="34" charset="0"/>
              </a:rPr>
              <a:t> </a:t>
            </a:r>
          </a:p>
        </p:txBody>
      </p:sp>
      <p:sp>
        <p:nvSpPr>
          <p:cNvPr id="2053" name="Rectangle 5">
            <a:extLst>
              <a:ext uri="{FF2B5EF4-FFF2-40B4-BE49-F238E27FC236}">
                <a16:creationId xmlns:a16="http://schemas.microsoft.com/office/drawing/2014/main" id="{F105B7CC-6D43-2E2C-4027-FBD2E20459AE}"/>
              </a:ext>
            </a:extLst>
          </p:cNvPr>
          <p:cNvSpPr>
            <a:spLocks noGrp="1" noChangeArrowheads="1"/>
          </p:cNvSpPr>
          <p:nvPr>
            <p:ph type="title"/>
          </p:nvPr>
        </p:nvSpPr>
        <p:spPr bwMode="auto">
          <a:xfrm>
            <a:off x="1096963" y="287338"/>
            <a:ext cx="10055225" cy="144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GB" altLang="es-ES"/>
              <a:t>Click to edit the title text format</a:t>
            </a:r>
          </a:p>
        </p:txBody>
      </p:sp>
      <p:sp>
        <p:nvSpPr>
          <p:cNvPr id="2054" name="Rectangle 6">
            <a:extLst>
              <a:ext uri="{FF2B5EF4-FFF2-40B4-BE49-F238E27FC236}">
                <a16:creationId xmlns:a16="http://schemas.microsoft.com/office/drawing/2014/main" id="{B1A34DEB-5CD6-F70D-4B4E-98C15DC3BFED}"/>
              </a:ext>
            </a:extLst>
          </p:cNvPr>
          <p:cNvSpPr>
            <a:spLocks noGrp="1" noChangeArrowheads="1"/>
          </p:cNvSpPr>
          <p:nvPr>
            <p:ph type="body" idx="1"/>
          </p:nvPr>
        </p:nvSpPr>
        <p:spPr bwMode="auto">
          <a:xfrm>
            <a:off x="1096963" y="1846263"/>
            <a:ext cx="10055225" cy="4019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altLang="es-ES"/>
              <a:t>Click to edit the outline text format</a:t>
            </a:r>
          </a:p>
          <a:p>
            <a:pPr lvl="1"/>
            <a:r>
              <a:rPr lang="en-GB" altLang="es-ES"/>
              <a:t>Second Outline Level</a:t>
            </a:r>
          </a:p>
          <a:p>
            <a:pPr lvl="2"/>
            <a:r>
              <a:rPr lang="en-GB" altLang="es-ES"/>
              <a:t>Third Outline Level</a:t>
            </a:r>
          </a:p>
          <a:p>
            <a:pPr lvl="3"/>
            <a:r>
              <a:rPr lang="en-GB" altLang="es-ES"/>
              <a:t>Fourth Outline Level</a:t>
            </a:r>
          </a:p>
          <a:p>
            <a:pPr lvl="4"/>
            <a:r>
              <a:rPr lang="en-GB" altLang="es-ES"/>
              <a:t>Fifth Outline Level</a:t>
            </a:r>
          </a:p>
          <a:p>
            <a:pPr lvl="4"/>
            <a:r>
              <a:rPr lang="en-GB" altLang="es-ES"/>
              <a:t>Sixth Outline Level</a:t>
            </a:r>
          </a:p>
          <a:p>
            <a:pPr lvl="4"/>
            <a:r>
              <a:rPr lang="en-GB" altLang="es-ES"/>
              <a:t>Seventh Outline Level</a:t>
            </a:r>
          </a:p>
        </p:txBody>
      </p:sp>
      <p:sp>
        <p:nvSpPr>
          <p:cNvPr id="2055" name="Rectangle 7">
            <a:extLst>
              <a:ext uri="{FF2B5EF4-FFF2-40B4-BE49-F238E27FC236}">
                <a16:creationId xmlns:a16="http://schemas.microsoft.com/office/drawing/2014/main" id="{E42A31C2-8E7F-E087-E6E5-13095DC1FF4A}"/>
              </a:ext>
            </a:extLst>
          </p:cNvPr>
          <p:cNvSpPr>
            <a:spLocks noGrp="1" noChangeArrowheads="1"/>
          </p:cNvSpPr>
          <p:nvPr>
            <p:ph type="ftr"/>
          </p:nvPr>
        </p:nvSpPr>
        <p:spPr bwMode="auto">
          <a:xfrm>
            <a:off x="3686175" y="6459538"/>
            <a:ext cx="4819650"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a:lnSpc>
                <a:spcPct val="100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Times New Roman" panose="02020603050405020304" pitchFamily="18" charset="0"/>
                <a:cs typeface="Segoe UI" panose="020B0502040204020203" pitchFamily="34" charset="0"/>
              </a:defRPr>
            </a:lvl1pPr>
          </a:lstStyle>
          <a:p>
            <a:endParaRPr lang="es-ES" altLang="es-ES"/>
          </a:p>
        </p:txBody>
      </p:sp>
      <p:sp>
        <p:nvSpPr>
          <p:cNvPr id="2056" name="Rectangle 8">
            <a:extLst>
              <a:ext uri="{FF2B5EF4-FFF2-40B4-BE49-F238E27FC236}">
                <a16:creationId xmlns:a16="http://schemas.microsoft.com/office/drawing/2014/main" id="{BB9ED60E-6F1B-D948-15F7-777A67C16189}"/>
              </a:ext>
            </a:extLst>
          </p:cNvPr>
          <p:cNvSpPr>
            <a:spLocks noGrp="1" noChangeArrowheads="1"/>
          </p:cNvSpPr>
          <p:nvPr>
            <p:ph type="sldNum"/>
          </p:nvPr>
        </p:nvSpPr>
        <p:spPr bwMode="auto">
          <a:xfrm>
            <a:off x="9899650" y="6459538"/>
            <a:ext cx="1308100"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hangingPunct="1">
              <a:lnSpc>
                <a:spcPct val="100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100">
                <a:solidFill>
                  <a:srgbClr val="FFFFFF"/>
                </a:solidFill>
                <a:latin typeface="+mn-lt"/>
                <a:cs typeface="Segoe UI" panose="020B0502040204020203" pitchFamily="34" charset="0"/>
              </a:defRPr>
            </a:lvl1pPr>
          </a:lstStyle>
          <a:p>
            <a:fld id="{009705F8-1F08-4EFF-829D-93B228168E70}" type="slidenum">
              <a:rPr lang="en-US" altLang="es-ES"/>
              <a:pPr/>
              <a:t>‹Nº›</a:t>
            </a:fld>
            <a:endParaRPr lang="en-US" altLang="es-ES"/>
          </a:p>
        </p:txBody>
      </p:sp>
      <p:pic>
        <p:nvPicPr>
          <p:cNvPr id="2057" name="Picture 9">
            <a:extLst>
              <a:ext uri="{FF2B5EF4-FFF2-40B4-BE49-F238E27FC236}">
                <a16:creationId xmlns:a16="http://schemas.microsoft.com/office/drawing/2014/main" id="{6CF4AA47-5784-860F-F4FD-E8EF9D74BEE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9888" y="242888"/>
            <a:ext cx="1863725" cy="5365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8" name="Rectangle 10">
            <a:extLst>
              <a:ext uri="{FF2B5EF4-FFF2-40B4-BE49-F238E27FC236}">
                <a16:creationId xmlns:a16="http://schemas.microsoft.com/office/drawing/2014/main" id="{6F199464-811B-E379-8E1D-152697C75878}"/>
              </a:ext>
            </a:extLst>
          </p:cNvPr>
          <p:cNvSpPr>
            <a:spLocks noChangeArrowheads="1"/>
          </p:cNvSpPr>
          <p:nvPr/>
        </p:nvSpPr>
        <p:spPr bwMode="auto">
          <a:xfrm>
            <a:off x="44450" y="6502400"/>
            <a:ext cx="2581275" cy="273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en-US" altLang="es-ES" sz="1200" u="sng">
                <a:solidFill>
                  <a:srgbClr val="CCCCFF"/>
                </a:solidFill>
                <a:latin typeface="Calibri" panose="020F0502020204030204" pitchFamily="34" charset="0"/>
                <a:hlinkClick r:id="rId14"/>
              </a:rPr>
              <a:t>https://life-climamed.eu/home</a:t>
            </a:r>
            <a:r>
              <a:rPr lang="en-US" altLang="es-ES" sz="1200">
                <a:solidFill>
                  <a:srgbClr val="FFFFFF"/>
                </a:solidFill>
                <a:latin typeface="Calibri" panose="020F0502020204030204" pitchFamily="34" charset="0"/>
              </a:rPr>
              <a:t> </a:t>
            </a:r>
          </a:p>
        </p:txBody>
      </p:sp>
      <p:sp>
        <p:nvSpPr>
          <p:cNvPr id="2059" name="Rectangle 11">
            <a:extLst>
              <a:ext uri="{FF2B5EF4-FFF2-40B4-BE49-F238E27FC236}">
                <a16:creationId xmlns:a16="http://schemas.microsoft.com/office/drawing/2014/main" id="{99C67B8A-0CF0-FB72-CAE5-0B4FCD92194A}"/>
              </a:ext>
            </a:extLst>
          </p:cNvPr>
          <p:cNvSpPr>
            <a:spLocks noChangeArrowheads="1"/>
          </p:cNvSpPr>
          <p:nvPr/>
        </p:nvSpPr>
        <p:spPr bwMode="auto">
          <a:xfrm>
            <a:off x="3175" y="6321425"/>
            <a:ext cx="12188825" cy="536575"/>
          </a:xfrm>
          <a:prstGeom prst="rect">
            <a:avLst/>
          </a:prstGeom>
          <a:solidFill>
            <a:srgbClr val="63A537"/>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60" name="Rectangle 12">
            <a:extLst>
              <a:ext uri="{FF2B5EF4-FFF2-40B4-BE49-F238E27FC236}">
                <a16:creationId xmlns:a16="http://schemas.microsoft.com/office/drawing/2014/main" id="{2FDA66DD-F977-3387-8FFC-A9D8ACD5A665}"/>
              </a:ext>
            </a:extLst>
          </p:cNvPr>
          <p:cNvSpPr>
            <a:spLocks noChangeArrowheads="1"/>
          </p:cNvSpPr>
          <p:nvPr/>
        </p:nvSpPr>
        <p:spPr bwMode="auto">
          <a:xfrm>
            <a:off x="9263063" y="6413500"/>
            <a:ext cx="225107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buClrTx/>
              <a:buFontTx/>
              <a:buNone/>
            </a:pPr>
            <a:r>
              <a:rPr lang="en-US" altLang="es-ES" sz="900">
                <a:solidFill>
                  <a:srgbClr val="FFFFFF"/>
                </a:solidFill>
                <a:latin typeface="Bahnschrift SemiLight" panose="020B0502040204020203" pitchFamily="34" charset="0"/>
              </a:rPr>
              <a:t>www.envitech.org</a:t>
            </a:r>
          </a:p>
        </p:txBody>
      </p:sp>
      <p:pic>
        <p:nvPicPr>
          <p:cNvPr id="2061" name="Picture 13">
            <a:extLst>
              <a:ext uri="{FF2B5EF4-FFF2-40B4-BE49-F238E27FC236}">
                <a16:creationId xmlns:a16="http://schemas.microsoft.com/office/drawing/2014/main" id="{1A906CD6-832F-65B3-6C7C-BCD49F445325}"/>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514138" y="6369050"/>
            <a:ext cx="573087" cy="4365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62" name="Rectangle 14">
            <a:extLst>
              <a:ext uri="{FF2B5EF4-FFF2-40B4-BE49-F238E27FC236}">
                <a16:creationId xmlns:a16="http://schemas.microsoft.com/office/drawing/2014/main" id="{6650CCCD-791B-CF75-F33A-04597A2B0AE4}"/>
              </a:ext>
            </a:extLst>
          </p:cNvPr>
          <p:cNvSpPr>
            <a:spLocks noChangeArrowheads="1"/>
          </p:cNvSpPr>
          <p:nvPr/>
        </p:nvSpPr>
        <p:spPr bwMode="auto">
          <a:xfrm>
            <a:off x="-149225" y="6403975"/>
            <a:ext cx="290195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buClrTx/>
              <a:buFontTx/>
              <a:buNone/>
            </a:pPr>
            <a:r>
              <a:rPr lang="en-US" altLang="es-ES" sz="900">
                <a:solidFill>
                  <a:srgbClr val="FFFFFF"/>
                </a:solidFill>
                <a:latin typeface="DejaVuSans-Bold" charset="0"/>
              </a:rPr>
              <a:t>ClimaMED - LIFE17 CCM/GR/000087</a:t>
            </a:r>
          </a:p>
        </p:txBody>
      </p:sp>
      <p:pic>
        <p:nvPicPr>
          <p:cNvPr id="2063" name="Picture 15">
            <a:extLst>
              <a:ext uri="{FF2B5EF4-FFF2-40B4-BE49-F238E27FC236}">
                <a16:creationId xmlns:a16="http://schemas.microsoft.com/office/drawing/2014/main" id="{CAE99F47-0AD6-44B2-C839-BAA1B28158CF}"/>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1042650" y="6338888"/>
            <a:ext cx="420688" cy="5159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449263" rtl="0" fontAlgn="base">
        <a:lnSpc>
          <a:spcPct val="83000"/>
        </a:lnSpc>
        <a:spcBef>
          <a:spcPts val="25"/>
        </a:spcBef>
        <a:spcAft>
          <a:spcPts val="25"/>
        </a:spcAft>
        <a:buClr>
          <a:srgbClr val="000000"/>
        </a:buClr>
        <a:buSzPct val="100000"/>
        <a:buFont typeface="Times New Roman" panose="02020603050405020304" pitchFamily="18" charset="0"/>
        <a:defRPr kern="1200">
          <a:solidFill>
            <a:srgbClr val="000000"/>
          </a:solidFill>
          <a:latin typeface="+mj-lt"/>
          <a:ea typeface="+mj-ea"/>
          <a:cs typeface="+mj-cs"/>
        </a:defRPr>
      </a:lvl1pPr>
      <a:lvl2pPr marL="742950" indent="-28575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marL="11430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marL="16002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4pPr>
      <a:lvl5pPr marL="20574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5pPr>
      <a:lvl6pPr marL="25146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6pPr>
      <a:lvl7pPr marL="29718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7pPr>
      <a:lvl8pPr marL="34290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8pPr>
      <a:lvl9pPr marL="38862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9pPr>
    </p:titleStyle>
    <p:bodyStyle>
      <a:lvl1pPr marL="342900" indent="-342900" algn="l" defTabSz="449263" rtl="0" fontAlgn="base">
        <a:lnSpc>
          <a:spcPct val="75000"/>
        </a:lnSpc>
        <a:spcBef>
          <a:spcPts val="1438"/>
        </a:spcBef>
        <a:spcAft>
          <a:spcPts val="25"/>
        </a:spcAft>
        <a:buClr>
          <a:srgbClr val="000000"/>
        </a:buClr>
        <a:buSzPct val="100000"/>
        <a:buFont typeface="Times New Roman" panose="02020603050405020304" pitchFamily="18" charset="0"/>
        <a:defRPr sz="2000" kern="1200">
          <a:solidFill>
            <a:srgbClr val="404040"/>
          </a:solidFill>
          <a:latin typeface="+mn-lt"/>
          <a:ea typeface="+mn-ea"/>
          <a:cs typeface="+mn-cs"/>
        </a:defRPr>
      </a:lvl1pPr>
      <a:lvl2pPr marL="742950" indent="-285750" algn="l" defTabSz="449263" rtl="0" fontAlgn="base">
        <a:lnSpc>
          <a:spcPct val="75000"/>
        </a:lnSpc>
        <a:spcBef>
          <a:spcPts val="1150"/>
        </a:spcBef>
        <a:spcAft>
          <a:spcPts val="25"/>
        </a:spcAft>
        <a:buClr>
          <a:srgbClr val="000000"/>
        </a:buClr>
        <a:buSzPct val="100000"/>
        <a:buFont typeface="Times New Roman" panose="02020603050405020304" pitchFamily="18" charset="0"/>
        <a:defRPr sz="1400" kern="1200">
          <a:solidFill>
            <a:srgbClr val="404040"/>
          </a:solidFill>
          <a:latin typeface="+mn-lt"/>
          <a:ea typeface="+mn-ea"/>
          <a:cs typeface="+mn-cs"/>
        </a:defRPr>
      </a:lvl2pPr>
      <a:lvl3pPr marL="1143000" indent="-228600" algn="l" defTabSz="449263" rtl="0" fontAlgn="base">
        <a:lnSpc>
          <a:spcPct val="75000"/>
        </a:lnSpc>
        <a:spcBef>
          <a:spcPts val="875"/>
        </a:spcBef>
        <a:spcAft>
          <a:spcPts val="25"/>
        </a:spcAft>
        <a:buClr>
          <a:srgbClr val="000000"/>
        </a:buClr>
        <a:buSzPct val="100000"/>
        <a:buFont typeface="Times New Roman" panose="02020603050405020304" pitchFamily="18" charset="0"/>
        <a:defRPr sz="1400" kern="1200">
          <a:solidFill>
            <a:srgbClr val="404040"/>
          </a:solidFill>
          <a:latin typeface="+mn-lt"/>
          <a:ea typeface="+mn-ea"/>
          <a:cs typeface="+mn-cs"/>
        </a:defRPr>
      </a:lvl3pPr>
      <a:lvl4pPr marL="1600200" indent="-228600" algn="l" defTabSz="449263" rtl="0" fontAlgn="base">
        <a:lnSpc>
          <a:spcPct val="75000"/>
        </a:lnSpc>
        <a:spcBef>
          <a:spcPts val="588"/>
        </a:spcBef>
        <a:spcAft>
          <a:spcPts val="25"/>
        </a:spcAft>
        <a:buClr>
          <a:srgbClr val="000000"/>
        </a:buClr>
        <a:buSzPct val="100000"/>
        <a:buFont typeface="Times New Roman" panose="02020603050405020304" pitchFamily="18" charset="0"/>
        <a:defRPr sz="1400" kern="1200">
          <a:solidFill>
            <a:srgbClr val="404040"/>
          </a:solidFill>
          <a:latin typeface="+mn-lt"/>
          <a:ea typeface="+mn-ea"/>
          <a:cs typeface="+mn-cs"/>
        </a:defRPr>
      </a:lvl4pPr>
      <a:lvl5pPr marL="2057400" indent="-228600" algn="l" defTabSz="449263" rtl="0" fontAlgn="base">
        <a:lnSpc>
          <a:spcPct val="75000"/>
        </a:lnSpc>
        <a:spcBef>
          <a:spcPts val="300"/>
        </a:spcBef>
        <a:spcAft>
          <a:spcPts val="25"/>
        </a:spcAft>
        <a:buClr>
          <a:srgbClr val="000000"/>
        </a:buClr>
        <a:buSzPct val="100000"/>
        <a:buFont typeface="Times New Roman" panose="02020603050405020304" pitchFamily="18" charset="0"/>
        <a:defRPr sz="2000" kern="1200">
          <a:solidFill>
            <a:srgbClr val="40404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Rectangle 1" hidden="1">
            <a:extLst>
              <a:ext uri="{FF2B5EF4-FFF2-40B4-BE49-F238E27FC236}">
                <a16:creationId xmlns:a16="http://schemas.microsoft.com/office/drawing/2014/main" id="{1EBE5C48-B898-9A9C-A932-8826D06A9D4E}"/>
              </a:ext>
            </a:extLst>
          </p:cNvPr>
          <p:cNvSpPr>
            <a:spLocks noChangeArrowheads="1"/>
          </p:cNvSpPr>
          <p:nvPr/>
        </p:nvSpPr>
        <p:spPr bwMode="auto">
          <a:xfrm>
            <a:off x="0" y="6334125"/>
            <a:ext cx="12192000" cy="66675"/>
          </a:xfrm>
          <a:prstGeom prst="rect">
            <a:avLst/>
          </a:prstGeom>
          <a:solidFill>
            <a:srgbClr val="99CB38"/>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cxnSp>
        <p:nvCxnSpPr>
          <p:cNvPr id="3074" name="AutoShape 2" hidden="1">
            <a:extLst>
              <a:ext uri="{FF2B5EF4-FFF2-40B4-BE49-F238E27FC236}">
                <a16:creationId xmlns:a16="http://schemas.microsoft.com/office/drawing/2014/main" id="{B16A7454-F53A-6C0A-E144-F32D1D50B560}"/>
              </a:ext>
            </a:extLst>
          </p:cNvPr>
          <p:cNvCxnSpPr>
            <a:cxnSpLocks noChangeShapeType="1"/>
          </p:cNvCxnSpPr>
          <p:nvPr/>
        </p:nvCxnSpPr>
        <p:spPr bwMode="auto">
          <a:xfrm>
            <a:off x="1193800" y="1738313"/>
            <a:ext cx="9969500" cy="1587"/>
          </a:xfrm>
          <a:prstGeom prst="straightConnector1">
            <a:avLst/>
          </a:prstGeom>
          <a:noFill/>
          <a:ln w="6480" cap="flat">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pic>
        <p:nvPicPr>
          <p:cNvPr id="3075" name="Picture 3" hidden="1">
            <a:extLst>
              <a:ext uri="{FF2B5EF4-FFF2-40B4-BE49-F238E27FC236}">
                <a16:creationId xmlns:a16="http://schemas.microsoft.com/office/drawing/2014/main" id="{C46EBF12-496B-04BF-ED30-F15F0629543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9888" y="242888"/>
            <a:ext cx="1863725" cy="5365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Rectangle 4" hidden="1">
            <a:extLst>
              <a:ext uri="{FF2B5EF4-FFF2-40B4-BE49-F238E27FC236}">
                <a16:creationId xmlns:a16="http://schemas.microsoft.com/office/drawing/2014/main" id="{63B4CDD6-DA32-E7A0-1D76-55A0E89ACF11}"/>
              </a:ext>
            </a:extLst>
          </p:cNvPr>
          <p:cNvSpPr>
            <a:spLocks noChangeArrowheads="1"/>
          </p:cNvSpPr>
          <p:nvPr/>
        </p:nvSpPr>
        <p:spPr bwMode="auto">
          <a:xfrm>
            <a:off x="44450" y="6502400"/>
            <a:ext cx="2581275" cy="273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en-US" altLang="es-ES" sz="1200" u="sng">
                <a:solidFill>
                  <a:srgbClr val="CCCCFF"/>
                </a:solidFill>
                <a:latin typeface="Calibri" panose="020F0502020204030204" pitchFamily="34" charset="0"/>
                <a:hlinkClick r:id="rId14"/>
              </a:rPr>
              <a:t>https://life-climamed.eu/home</a:t>
            </a:r>
            <a:r>
              <a:rPr lang="en-US" altLang="es-ES" sz="1200">
                <a:solidFill>
                  <a:srgbClr val="FFFFFF"/>
                </a:solidFill>
                <a:latin typeface="Calibri" panose="020F0502020204030204" pitchFamily="34" charset="0"/>
              </a:rPr>
              <a:t> </a:t>
            </a:r>
          </a:p>
        </p:txBody>
      </p:sp>
      <p:sp>
        <p:nvSpPr>
          <p:cNvPr id="3077" name="Rectangle 5">
            <a:extLst>
              <a:ext uri="{FF2B5EF4-FFF2-40B4-BE49-F238E27FC236}">
                <a16:creationId xmlns:a16="http://schemas.microsoft.com/office/drawing/2014/main" id="{9AC56B74-4D3B-C6EC-5049-5F2A8504BA08}"/>
              </a:ext>
            </a:extLst>
          </p:cNvPr>
          <p:cNvSpPr>
            <a:spLocks noChangeArrowheads="1"/>
          </p:cNvSpPr>
          <p:nvPr/>
        </p:nvSpPr>
        <p:spPr bwMode="auto">
          <a:xfrm>
            <a:off x="3175" y="6400800"/>
            <a:ext cx="12188825" cy="457200"/>
          </a:xfrm>
          <a:prstGeom prst="rect">
            <a:avLst/>
          </a:prstGeom>
          <a:solidFill>
            <a:srgbClr val="63A537"/>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3078" name="Rectangle 6">
            <a:extLst>
              <a:ext uri="{FF2B5EF4-FFF2-40B4-BE49-F238E27FC236}">
                <a16:creationId xmlns:a16="http://schemas.microsoft.com/office/drawing/2014/main" id="{20B4C26A-121D-05DC-4045-F492436140A1}"/>
              </a:ext>
            </a:extLst>
          </p:cNvPr>
          <p:cNvSpPr>
            <a:spLocks noChangeArrowheads="1"/>
          </p:cNvSpPr>
          <p:nvPr/>
        </p:nvSpPr>
        <p:spPr bwMode="auto">
          <a:xfrm>
            <a:off x="0" y="6334125"/>
            <a:ext cx="12188825" cy="63500"/>
          </a:xfrm>
          <a:prstGeom prst="rect">
            <a:avLst/>
          </a:prstGeom>
          <a:solidFill>
            <a:srgbClr val="99CB38"/>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3079" name="Rectangle 7">
            <a:extLst>
              <a:ext uri="{FF2B5EF4-FFF2-40B4-BE49-F238E27FC236}">
                <a16:creationId xmlns:a16="http://schemas.microsoft.com/office/drawing/2014/main" id="{A8B277B1-6E39-54D0-7B4F-5A837D214B57}"/>
              </a:ext>
            </a:extLst>
          </p:cNvPr>
          <p:cNvSpPr>
            <a:spLocks noGrp="1" noChangeArrowheads="1"/>
          </p:cNvSpPr>
          <p:nvPr>
            <p:ph type="dt"/>
          </p:nvPr>
        </p:nvSpPr>
        <p:spPr bwMode="auto">
          <a:xfrm>
            <a:off x="1096963" y="6459538"/>
            <a:ext cx="2468562"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hangingPunct="1">
              <a:lnSpc>
                <a:spcPct val="100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mn-lt"/>
                <a:cs typeface="Segoe UI" panose="020B0502040204020203" pitchFamily="34" charset="0"/>
              </a:defRPr>
            </a:lvl1pPr>
          </a:lstStyle>
          <a:p>
            <a:endParaRPr lang="el-GR" altLang="es-ES"/>
          </a:p>
        </p:txBody>
      </p:sp>
      <p:sp>
        <p:nvSpPr>
          <p:cNvPr id="3080" name="Rectangle 8">
            <a:extLst>
              <a:ext uri="{FF2B5EF4-FFF2-40B4-BE49-F238E27FC236}">
                <a16:creationId xmlns:a16="http://schemas.microsoft.com/office/drawing/2014/main" id="{0B34FD84-7BBC-96B0-036D-93E8D6C22414}"/>
              </a:ext>
            </a:extLst>
          </p:cNvPr>
          <p:cNvSpPr>
            <a:spLocks noGrp="1" noChangeArrowheads="1"/>
          </p:cNvSpPr>
          <p:nvPr>
            <p:ph type="ftr"/>
          </p:nvPr>
        </p:nvSpPr>
        <p:spPr bwMode="auto">
          <a:xfrm>
            <a:off x="3686175" y="6459538"/>
            <a:ext cx="4819650"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a:lnSpc>
                <a:spcPct val="100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Times New Roman" panose="02020603050405020304" pitchFamily="18" charset="0"/>
                <a:cs typeface="Segoe UI" panose="020B0502040204020203" pitchFamily="34" charset="0"/>
              </a:defRPr>
            </a:lvl1pPr>
          </a:lstStyle>
          <a:p>
            <a:endParaRPr lang="es-ES" altLang="es-ES"/>
          </a:p>
        </p:txBody>
      </p:sp>
      <p:sp>
        <p:nvSpPr>
          <p:cNvPr id="3081" name="Rectangle 9">
            <a:extLst>
              <a:ext uri="{FF2B5EF4-FFF2-40B4-BE49-F238E27FC236}">
                <a16:creationId xmlns:a16="http://schemas.microsoft.com/office/drawing/2014/main" id="{F55A0754-5B33-A1AD-D9FB-F591EEB93194}"/>
              </a:ext>
            </a:extLst>
          </p:cNvPr>
          <p:cNvSpPr>
            <a:spLocks noGrp="1" noChangeArrowheads="1"/>
          </p:cNvSpPr>
          <p:nvPr>
            <p:ph type="sldNum"/>
          </p:nvPr>
        </p:nvSpPr>
        <p:spPr bwMode="auto">
          <a:xfrm>
            <a:off x="9899650" y="6459538"/>
            <a:ext cx="1308100"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hangingPunct="1">
              <a:lnSpc>
                <a:spcPct val="100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100">
                <a:solidFill>
                  <a:srgbClr val="FFFFFF"/>
                </a:solidFill>
                <a:latin typeface="+mn-lt"/>
                <a:cs typeface="Segoe UI" panose="020B0502040204020203" pitchFamily="34" charset="0"/>
              </a:defRPr>
            </a:lvl1pPr>
          </a:lstStyle>
          <a:p>
            <a:fld id="{2333F6BA-4F13-4456-B326-EA182935F828}" type="slidenum">
              <a:rPr lang="el-GR" altLang="es-ES"/>
              <a:pPr/>
              <a:t>‹Nº›</a:t>
            </a:fld>
            <a:endParaRPr lang="el-GR" altLang="es-ES"/>
          </a:p>
        </p:txBody>
      </p:sp>
      <p:sp>
        <p:nvSpPr>
          <p:cNvPr id="3082" name="Rectangle 10">
            <a:extLst>
              <a:ext uri="{FF2B5EF4-FFF2-40B4-BE49-F238E27FC236}">
                <a16:creationId xmlns:a16="http://schemas.microsoft.com/office/drawing/2014/main" id="{EACFC886-0C25-43D4-ED8F-0F4AC267DAE2}"/>
              </a:ext>
            </a:extLst>
          </p:cNvPr>
          <p:cNvSpPr>
            <a:spLocks noGrp="1" noChangeArrowheads="1"/>
          </p:cNvSpPr>
          <p:nvPr>
            <p:ph type="title"/>
          </p:nvPr>
        </p:nvSpPr>
        <p:spPr bwMode="auto">
          <a:xfrm>
            <a:off x="609600" y="273050"/>
            <a:ext cx="10969625" cy="1141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s-ES"/>
              <a:t>Click to edit the title text format</a:t>
            </a:r>
          </a:p>
        </p:txBody>
      </p:sp>
      <p:sp>
        <p:nvSpPr>
          <p:cNvPr id="3083" name="Rectangle 11">
            <a:extLst>
              <a:ext uri="{FF2B5EF4-FFF2-40B4-BE49-F238E27FC236}">
                <a16:creationId xmlns:a16="http://schemas.microsoft.com/office/drawing/2014/main" id="{13BDC79E-EEDA-F307-F107-D8433413A020}"/>
              </a:ext>
            </a:extLst>
          </p:cNvPr>
          <p:cNvSpPr>
            <a:spLocks noGrp="1" noChangeArrowheads="1"/>
          </p:cNvSpPr>
          <p:nvPr>
            <p:ph type="body" idx="1"/>
          </p:nvPr>
        </p:nvSpPr>
        <p:spPr bwMode="auto">
          <a:xfrm>
            <a:off x="609600" y="1604963"/>
            <a:ext cx="10969625" cy="3973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63360" rIns="0" bIns="0" numCol="1" anchor="t" anchorCtr="0" compatLnSpc="1">
            <a:prstTxWarp prst="textNoShape">
              <a:avLst/>
            </a:prstTxWarp>
          </a:bodyPr>
          <a:lstStyle/>
          <a:p>
            <a:pPr lvl="0"/>
            <a:r>
              <a:rPr lang="en-GB" altLang="es-ES"/>
              <a:t>Click to edit the outline text format</a:t>
            </a:r>
          </a:p>
          <a:p>
            <a:pPr lvl="1"/>
            <a:r>
              <a:rPr lang="en-GB" altLang="es-ES"/>
              <a:t>Second Outline Level</a:t>
            </a:r>
          </a:p>
          <a:p>
            <a:pPr lvl="2"/>
            <a:r>
              <a:rPr lang="en-GB" altLang="es-ES"/>
              <a:t>Third Outline Level</a:t>
            </a:r>
          </a:p>
          <a:p>
            <a:pPr lvl="3"/>
            <a:r>
              <a:rPr lang="en-GB" altLang="es-ES"/>
              <a:t>Fourth Outline Level</a:t>
            </a:r>
          </a:p>
          <a:p>
            <a:pPr lvl="4"/>
            <a:r>
              <a:rPr lang="en-GB" altLang="es-ES"/>
              <a:t>Fifth Outline Level</a:t>
            </a:r>
          </a:p>
          <a:p>
            <a:pPr lvl="4"/>
            <a:r>
              <a:rPr lang="en-GB" altLang="es-ES"/>
              <a:t>Sixth Outline Level</a:t>
            </a:r>
          </a:p>
          <a:p>
            <a:pPr lvl="4"/>
            <a:r>
              <a:rPr lang="en-GB" altLang="es-ES"/>
              <a:t>Seventh Outline Level</a:t>
            </a: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449263" rtl="0" fontAlgn="base">
        <a:lnSpc>
          <a:spcPct val="83000"/>
        </a:lnSpc>
        <a:spcBef>
          <a:spcPts val="25"/>
        </a:spcBef>
        <a:spcAft>
          <a:spcPts val="25"/>
        </a:spcAft>
        <a:buClr>
          <a:srgbClr val="000000"/>
        </a:buClr>
        <a:buSzPct val="100000"/>
        <a:buFont typeface="Times New Roman" panose="02020603050405020304" pitchFamily="18" charset="0"/>
        <a:defRPr kern="1200">
          <a:solidFill>
            <a:srgbClr val="000000"/>
          </a:solidFill>
          <a:latin typeface="+mj-lt"/>
          <a:ea typeface="+mj-ea"/>
          <a:cs typeface="+mj-cs"/>
        </a:defRPr>
      </a:lvl1pPr>
      <a:lvl2pPr marL="742950" indent="-28575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marL="11430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marL="16002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4pPr>
      <a:lvl5pPr marL="20574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5pPr>
      <a:lvl6pPr marL="25146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6pPr>
      <a:lvl7pPr marL="29718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7pPr>
      <a:lvl8pPr marL="34290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8pPr>
      <a:lvl9pPr marL="38862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9pPr>
    </p:titleStyle>
    <p:bodyStyle>
      <a:lvl1pPr marL="342900" indent="-342900" algn="l" defTabSz="449263" rtl="0" fontAlgn="base">
        <a:lnSpc>
          <a:spcPct val="75000"/>
        </a:lnSpc>
        <a:spcBef>
          <a:spcPts val="1438"/>
        </a:spcBef>
        <a:spcAft>
          <a:spcPts val="25"/>
        </a:spcAft>
        <a:buClr>
          <a:srgbClr val="000000"/>
        </a:buClr>
        <a:buSzPct val="100000"/>
        <a:buFont typeface="Times New Roman" panose="02020603050405020304" pitchFamily="18" charset="0"/>
        <a:defRPr sz="2000" kern="1200">
          <a:solidFill>
            <a:srgbClr val="404040"/>
          </a:solidFill>
          <a:latin typeface="+mn-lt"/>
          <a:ea typeface="+mn-ea"/>
          <a:cs typeface="+mn-cs"/>
        </a:defRPr>
      </a:lvl1pPr>
      <a:lvl2pPr marL="742950" indent="-285750" algn="l" defTabSz="449263" rtl="0" fontAlgn="base">
        <a:lnSpc>
          <a:spcPct val="75000"/>
        </a:lnSpc>
        <a:spcBef>
          <a:spcPts val="1150"/>
        </a:spcBef>
        <a:spcAft>
          <a:spcPts val="25"/>
        </a:spcAft>
        <a:buClr>
          <a:srgbClr val="000000"/>
        </a:buClr>
        <a:buSzPct val="100000"/>
        <a:buFont typeface="Times New Roman" panose="02020603050405020304" pitchFamily="18" charset="0"/>
        <a:defRPr sz="1400" kern="1200">
          <a:solidFill>
            <a:srgbClr val="404040"/>
          </a:solidFill>
          <a:latin typeface="+mn-lt"/>
          <a:ea typeface="+mn-ea"/>
          <a:cs typeface="+mn-cs"/>
        </a:defRPr>
      </a:lvl2pPr>
      <a:lvl3pPr marL="1143000" indent="-228600" algn="l" defTabSz="449263" rtl="0" fontAlgn="base">
        <a:lnSpc>
          <a:spcPct val="75000"/>
        </a:lnSpc>
        <a:spcBef>
          <a:spcPts val="875"/>
        </a:spcBef>
        <a:spcAft>
          <a:spcPts val="25"/>
        </a:spcAft>
        <a:buClr>
          <a:srgbClr val="000000"/>
        </a:buClr>
        <a:buSzPct val="100000"/>
        <a:buFont typeface="Times New Roman" panose="02020603050405020304" pitchFamily="18" charset="0"/>
        <a:defRPr sz="1400" kern="1200">
          <a:solidFill>
            <a:srgbClr val="404040"/>
          </a:solidFill>
          <a:latin typeface="+mn-lt"/>
          <a:ea typeface="+mn-ea"/>
          <a:cs typeface="+mn-cs"/>
        </a:defRPr>
      </a:lvl3pPr>
      <a:lvl4pPr marL="1600200" indent="-228600" algn="l" defTabSz="449263" rtl="0" fontAlgn="base">
        <a:lnSpc>
          <a:spcPct val="75000"/>
        </a:lnSpc>
        <a:spcBef>
          <a:spcPts val="588"/>
        </a:spcBef>
        <a:spcAft>
          <a:spcPts val="25"/>
        </a:spcAft>
        <a:buClr>
          <a:srgbClr val="000000"/>
        </a:buClr>
        <a:buSzPct val="100000"/>
        <a:buFont typeface="Times New Roman" panose="02020603050405020304" pitchFamily="18" charset="0"/>
        <a:defRPr sz="1400" kern="1200">
          <a:solidFill>
            <a:srgbClr val="404040"/>
          </a:solidFill>
          <a:latin typeface="+mn-lt"/>
          <a:ea typeface="+mn-ea"/>
          <a:cs typeface="+mn-cs"/>
        </a:defRPr>
      </a:lvl4pPr>
      <a:lvl5pPr marL="2057400" indent="-228600" algn="l" defTabSz="449263" rtl="0" fontAlgn="base">
        <a:lnSpc>
          <a:spcPct val="75000"/>
        </a:lnSpc>
        <a:spcBef>
          <a:spcPts val="300"/>
        </a:spcBef>
        <a:spcAft>
          <a:spcPts val="25"/>
        </a:spcAft>
        <a:buClr>
          <a:srgbClr val="000000"/>
        </a:buClr>
        <a:buSzPct val="100000"/>
        <a:buFont typeface="Times New Roman" panose="02020603050405020304" pitchFamily="18" charset="0"/>
        <a:defRPr sz="2000" kern="1200">
          <a:solidFill>
            <a:srgbClr val="40404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Rectangle 1">
            <a:extLst>
              <a:ext uri="{FF2B5EF4-FFF2-40B4-BE49-F238E27FC236}">
                <a16:creationId xmlns:a16="http://schemas.microsoft.com/office/drawing/2014/main" id="{B0F867C1-6C42-7F72-1C23-3D1E9B553466}"/>
              </a:ext>
            </a:extLst>
          </p:cNvPr>
          <p:cNvSpPr>
            <a:spLocks noChangeArrowheads="1"/>
          </p:cNvSpPr>
          <p:nvPr/>
        </p:nvSpPr>
        <p:spPr bwMode="auto">
          <a:xfrm>
            <a:off x="0" y="6334125"/>
            <a:ext cx="12193588" cy="66675"/>
          </a:xfrm>
          <a:prstGeom prst="rect">
            <a:avLst/>
          </a:prstGeom>
          <a:solidFill>
            <a:srgbClr val="99CB38"/>
          </a:solidFill>
          <a:ln>
            <a:noFill/>
          </a:ln>
          <a:effectLst/>
          <a:extLst>
            <a:ext uri="{91240B29-F687-4F45-9708-019B960494DF}">
              <a14:hiddenLine xmlns:a14="http://schemas.microsoft.com/office/drawing/2010/main" w="15840"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cxnSp>
        <p:nvCxnSpPr>
          <p:cNvPr id="4098" name="AutoShape 2">
            <a:extLst>
              <a:ext uri="{FF2B5EF4-FFF2-40B4-BE49-F238E27FC236}">
                <a16:creationId xmlns:a16="http://schemas.microsoft.com/office/drawing/2014/main" id="{E1C7F53D-0B87-B418-3BDD-FF9403FB80F4}"/>
              </a:ext>
            </a:extLst>
          </p:cNvPr>
          <p:cNvCxnSpPr>
            <a:cxnSpLocks noChangeShapeType="1"/>
          </p:cNvCxnSpPr>
          <p:nvPr/>
        </p:nvCxnSpPr>
        <p:spPr bwMode="auto">
          <a:xfrm>
            <a:off x="1193800" y="1738313"/>
            <a:ext cx="9967913" cy="1587"/>
          </a:xfrm>
          <a:prstGeom prst="straightConnector1">
            <a:avLst/>
          </a:prstGeom>
          <a:noFill/>
          <a:ln w="6480" cap="flat">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pic>
        <p:nvPicPr>
          <p:cNvPr id="4099" name="Picture 3">
            <a:extLst>
              <a:ext uri="{FF2B5EF4-FFF2-40B4-BE49-F238E27FC236}">
                <a16:creationId xmlns:a16="http://schemas.microsoft.com/office/drawing/2014/main" id="{7236AC30-7248-F120-78E7-2444F473DD3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9888" y="242888"/>
            <a:ext cx="1863725" cy="5365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00" name="Rectangle 4">
            <a:extLst>
              <a:ext uri="{FF2B5EF4-FFF2-40B4-BE49-F238E27FC236}">
                <a16:creationId xmlns:a16="http://schemas.microsoft.com/office/drawing/2014/main" id="{208377C3-B148-4241-F04B-F09E51A95DDA}"/>
              </a:ext>
            </a:extLst>
          </p:cNvPr>
          <p:cNvSpPr>
            <a:spLocks noChangeArrowheads="1"/>
          </p:cNvSpPr>
          <p:nvPr/>
        </p:nvSpPr>
        <p:spPr bwMode="auto">
          <a:xfrm>
            <a:off x="44450" y="6502400"/>
            <a:ext cx="2581275" cy="273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3"/>
              </a:spcBef>
              <a:spcAft>
                <a:spcPts val="13"/>
              </a:spcAft>
            </a:pPr>
            <a:r>
              <a:rPr lang="en-US" altLang="es-ES" sz="1200" u="sng">
                <a:solidFill>
                  <a:srgbClr val="FFFFFF"/>
                </a:solidFill>
                <a:latin typeface="Calibri" panose="020F0502020204030204" pitchFamily="34" charset="0"/>
                <a:hlinkClick r:id="rId14"/>
              </a:rPr>
              <a:t>https://life-climamed.eu/home</a:t>
            </a:r>
            <a:r>
              <a:rPr lang="en-US" altLang="es-ES" sz="1200">
                <a:solidFill>
                  <a:srgbClr val="FFFFFF"/>
                </a:solidFill>
                <a:latin typeface="Calibri" panose="020F0502020204030204" pitchFamily="34" charset="0"/>
              </a:rPr>
              <a:t> </a:t>
            </a:r>
          </a:p>
        </p:txBody>
      </p:sp>
      <p:sp>
        <p:nvSpPr>
          <p:cNvPr id="4101" name="Rectangle 5">
            <a:extLst>
              <a:ext uri="{FF2B5EF4-FFF2-40B4-BE49-F238E27FC236}">
                <a16:creationId xmlns:a16="http://schemas.microsoft.com/office/drawing/2014/main" id="{4DEFB6C4-8650-E029-36C5-2AF743F35FB2}"/>
              </a:ext>
            </a:extLst>
          </p:cNvPr>
          <p:cNvSpPr>
            <a:spLocks noGrp="1" noChangeArrowheads="1"/>
          </p:cNvSpPr>
          <p:nvPr>
            <p:ph type="title"/>
          </p:nvPr>
        </p:nvSpPr>
        <p:spPr bwMode="auto">
          <a:xfrm>
            <a:off x="1096963" y="287338"/>
            <a:ext cx="10056812" cy="1449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GB" altLang="es-ES"/>
              <a:t>Click to edit Master title style</a:t>
            </a:r>
          </a:p>
        </p:txBody>
      </p:sp>
      <p:sp>
        <p:nvSpPr>
          <p:cNvPr id="4102" name="Rectangle 6">
            <a:extLst>
              <a:ext uri="{FF2B5EF4-FFF2-40B4-BE49-F238E27FC236}">
                <a16:creationId xmlns:a16="http://schemas.microsoft.com/office/drawing/2014/main" id="{E5253068-C50F-D896-B757-83412CD7C136}"/>
              </a:ext>
            </a:extLst>
          </p:cNvPr>
          <p:cNvSpPr>
            <a:spLocks noGrp="1" noChangeArrowheads="1"/>
          </p:cNvSpPr>
          <p:nvPr>
            <p:ph type="body" idx="1"/>
          </p:nvPr>
        </p:nvSpPr>
        <p:spPr bwMode="auto">
          <a:xfrm>
            <a:off x="1096963" y="1846263"/>
            <a:ext cx="10056812" cy="4021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altLang="es-ES"/>
              <a:t>Click to edit Master text styles</a:t>
            </a:r>
          </a:p>
          <a:p>
            <a:pPr lvl="1"/>
            <a:r>
              <a:rPr lang="en-GB" altLang="es-ES"/>
              <a:t>Second level</a:t>
            </a:r>
          </a:p>
          <a:p>
            <a:pPr lvl="2"/>
            <a:r>
              <a:rPr lang="en-GB" altLang="es-ES"/>
              <a:t>Third level</a:t>
            </a:r>
          </a:p>
          <a:p>
            <a:pPr lvl="3"/>
            <a:r>
              <a:rPr lang="en-GB" altLang="es-ES"/>
              <a:t>Fourth level</a:t>
            </a:r>
          </a:p>
          <a:p>
            <a:pPr lvl="4"/>
            <a:r>
              <a:rPr lang="en-GB" altLang="es-ES"/>
              <a:t>Fifth level</a:t>
            </a:r>
          </a:p>
        </p:txBody>
      </p:sp>
      <p:sp>
        <p:nvSpPr>
          <p:cNvPr id="4103" name="Rectangle 7">
            <a:extLst>
              <a:ext uri="{FF2B5EF4-FFF2-40B4-BE49-F238E27FC236}">
                <a16:creationId xmlns:a16="http://schemas.microsoft.com/office/drawing/2014/main" id="{A6273318-802E-7CCB-96EA-8620FA68D838}"/>
              </a:ext>
            </a:extLst>
          </p:cNvPr>
          <p:cNvSpPr>
            <a:spLocks noGrp="1" noChangeArrowheads="1"/>
          </p:cNvSpPr>
          <p:nvPr>
            <p:ph type="ftr"/>
          </p:nvPr>
        </p:nvSpPr>
        <p:spPr bwMode="auto">
          <a:xfrm>
            <a:off x="3686175" y="6459538"/>
            <a:ext cx="4821238" cy="363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a:lnSpc>
                <a:spcPct val="100000"/>
              </a:lnSpc>
              <a:spcBef>
                <a:spcPts val="13"/>
              </a:spcBef>
              <a:spcAft>
                <a:spcPts val="13"/>
              </a:spcAft>
              <a:tabLst>
                <a:tab pos="449263" algn="l"/>
                <a:tab pos="898525" algn="l"/>
                <a:tab pos="1347788" algn="l"/>
                <a:tab pos="1797050" algn="l"/>
                <a:tab pos="2246313" algn="l"/>
                <a:tab pos="2695575" algn="l"/>
                <a:tab pos="3144838" algn="l"/>
                <a:tab pos="3594100" algn="l"/>
                <a:tab pos="4043363" algn="l"/>
                <a:tab pos="4492625" algn="l"/>
              </a:tabLst>
              <a:defRPr sz="1400">
                <a:solidFill>
                  <a:srgbClr val="000000"/>
                </a:solidFill>
                <a:latin typeface="Times New Roman" panose="02020603050405020304" pitchFamily="18" charset="0"/>
                <a:cs typeface="Segoe UI" panose="020B0502040204020203" pitchFamily="34" charset="0"/>
              </a:defRPr>
            </a:lvl1pPr>
          </a:lstStyle>
          <a:p>
            <a:endParaRPr lang="es-ES" altLang="es-ES"/>
          </a:p>
        </p:txBody>
      </p:sp>
      <p:sp>
        <p:nvSpPr>
          <p:cNvPr id="4104" name="Rectangle 8">
            <a:extLst>
              <a:ext uri="{FF2B5EF4-FFF2-40B4-BE49-F238E27FC236}">
                <a16:creationId xmlns:a16="http://schemas.microsoft.com/office/drawing/2014/main" id="{01A0010D-F6AA-E1BC-DB21-1A8110B6C4AC}"/>
              </a:ext>
            </a:extLst>
          </p:cNvPr>
          <p:cNvSpPr>
            <a:spLocks noGrp="1" noChangeArrowheads="1"/>
          </p:cNvSpPr>
          <p:nvPr>
            <p:ph type="sldNum"/>
          </p:nvPr>
        </p:nvSpPr>
        <p:spPr bwMode="auto">
          <a:xfrm>
            <a:off x="9901238" y="6459538"/>
            <a:ext cx="1309687" cy="363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hangingPunct="1">
              <a:lnSpc>
                <a:spcPct val="100000"/>
              </a:lnSpc>
              <a:spcBef>
                <a:spcPts val="13"/>
              </a:spcBef>
              <a:spcAft>
                <a:spcPts val="13"/>
              </a:spcAft>
              <a:tabLst>
                <a:tab pos="449263" algn="l"/>
                <a:tab pos="898525" algn="l"/>
              </a:tabLst>
              <a:defRPr sz="1100">
                <a:solidFill>
                  <a:srgbClr val="FFFFFF"/>
                </a:solidFill>
                <a:latin typeface="+mn-lt"/>
                <a:cs typeface="Segoe UI" panose="020B0502040204020203" pitchFamily="34" charset="0"/>
              </a:defRPr>
            </a:lvl1pPr>
          </a:lstStyle>
          <a:p>
            <a:fld id="{C53B4512-88D4-4453-B35F-0DD67E70D9D5}" type="slidenum">
              <a:rPr lang="en-US" altLang="es-ES"/>
              <a:pPr/>
              <a:t>‹Nº›</a:t>
            </a:fld>
            <a:endParaRPr lang="en-US" altLang="es-ES"/>
          </a:p>
        </p:txBody>
      </p:sp>
      <p:pic>
        <p:nvPicPr>
          <p:cNvPr id="4105" name="Picture 9">
            <a:extLst>
              <a:ext uri="{FF2B5EF4-FFF2-40B4-BE49-F238E27FC236}">
                <a16:creationId xmlns:a16="http://schemas.microsoft.com/office/drawing/2014/main" id="{A0FD59B4-0F99-9F60-0985-25AC97B8090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9888" y="242888"/>
            <a:ext cx="1863725" cy="5365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06" name="Rectangle 10">
            <a:extLst>
              <a:ext uri="{FF2B5EF4-FFF2-40B4-BE49-F238E27FC236}">
                <a16:creationId xmlns:a16="http://schemas.microsoft.com/office/drawing/2014/main" id="{EF1F4F83-3DD5-C35E-77E7-7AD89C221B66}"/>
              </a:ext>
            </a:extLst>
          </p:cNvPr>
          <p:cNvSpPr>
            <a:spLocks noChangeArrowheads="1"/>
          </p:cNvSpPr>
          <p:nvPr/>
        </p:nvSpPr>
        <p:spPr bwMode="auto">
          <a:xfrm>
            <a:off x="44450" y="6502400"/>
            <a:ext cx="2581275" cy="273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3"/>
              </a:spcBef>
              <a:spcAft>
                <a:spcPts val="13"/>
              </a:spcAft>
            </a:pPr>
            <a:r>
              <a:rPr lang="en-US" altLang="es-ES" sz="1200" u="sng">
                <a:solidFill>
                  <a:srgbClr val="FFFFFF"/>
                </a:solidFill>
                <a:latin typeface="Calibri" panose="020F0502020204030204" pitchFamily="34" charset="0"/>
                <a:hlinkClick r:id="rId14"/>
              </a:rPr>
              <a:t>https://life-climamed.eu/home</a:t>
            </a:r>
            <a:r>
              <a:rPr lang="en-US" altLang="es-ES" sz="1200">
                <a:solidFill>
                  <a:srgbClr val="FFFFFF"/>
                </a:solidFill>
                <a:latin typeface="Calibri" panose="020F0502020204030204" pitchFamily="34" charset="0"/>
              </a:rPr>
              <a:t> </a:t>
            </a:r>
          </a:p>
        </p:txBody>
      </p:sp>
      <p:sp>
        <p:nvSpPr>
          <p:cNvPr id="4107" name="Rectangle 11">
            <a:extLst>
              <a:ext uri="{FF2B5EF4-FFF2-40B4-BE49-F238E27FC236}">
                <a16:creationId xmlns:a16="http://schemas.microsoft.com/office/drawing/2014/main" id="{33EC1D10-BC2C-A4BF-02DA-0B12AA0917C5}"/>
              </a:ext>
            </a:extLst>
          </p:cNvPr>
          <p:cNvSpPr>
            <a:spLocks noChangeArrowheads="1"/>
          </p:cNvSpPr>
          <p:nvPr/>
        </p:nvSpPr>
        <p:spPr bwMode="auto">
          <a:xfrm>
            <a:off x="3175" y="6321425"/>
            <a:ext cx="12188825" cy="536575"/>
          </a:xfrm>
          <a:prstGeom prst="rect">
            <a:avLst/>
          </a:prstGeom>
          <a:solidFill>
            <a:srgbClr val="63A537"/>
          </a:solidFill>
          <a:ln>
            <a:noFill/>
          </a:ln>
          <a:effectLst/>
          <a:extLst>
            <a:ext uri="{91240B29-F687-4F45-9708-019B960494DF}">
              <a14:hiddenLine xmlns:a14="http://schemas.microsoft.com/office/drawing/2010/main" w="15840"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4108" name="Rectangle 12">
            <a:extLst>
              <a:ext uri="{FF2B5EF4-FFF2-40B4-BE49-F238E27FC236}">
                <a16:creationId xmlns:a16="http://schemas.microsoft.com/office/drawing/2014/main" id="{8EA470A8-2B0E-535F-3DDC-417BF652171C}"/>
              </a:ext>
            </a:extLst>
          </p:cNvPr>
          <p:cNvSpPr>
            <a:spLocks noChangeArrowheads="1"/>
          </p:cNvSpPr>
          <p:nvPr/>
        </p:nvSpPr>
        <p:spPr bwMode="auto">
          <a:xfrm>
            <a:off x="9264650" y="6413500"/>
            <a:ext cx="225107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spcBef>
                <a:spcPts val="13"/>
              </a:spcBef>
              <a:spcAft>
                <a:spcPts val="13"/>
              </a:spcAft>
            </a:pPr>
            <a:r>
              <a:rPr lang="en-US" altLang="es-ES" sz="900">
                <a:solidFill>
                  <a:srgbClr val="FFFFFF"/>
                </a:solidFill>
                <a:latin typeface="Bahnschrift SemiLight" panose="020B0502040204020203" pitchFamily="34" charset="0"/>
              </a:rPr>
              <a:t>www.envitech.org</a:t>
            </a:r>
          </a:p>
        </p:txBody>
      </p:sp>
      <p:pic>
        <p:nvPicPr>
          <p:cNvPr id="4109" name="Picture 13">
            <a:extLst>
              <a:ext uri="{FF2B5EF4-FFF2-40B4-BE49-F238E27FC236}">
                <a16:creationId xmlns:a16="http://schemas.microsoft.com/office/drawing/2014/main" id="{10C40F6B-D816-518F-F583-66001413E2E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514138" y="6369050"/>
            <a:ext cx="573087" cy="4365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10" name="Rectangle 14">
            <a:extLst>
              <a:ext uri="{FF2B5EF4-FFF2-40B4-BE49-F238E27FC236}">
                <a16:creationId xmlns:a16="http://schemas.microsoft.com/office/drawing/2014/main" id="{B2371F40-8871-4130-3AF7-90452E047C81}"/>
              </a:ext>
            </a:extLst>
          </p:cNvPr>
          <p:cNvSpPr>
            <a:spLocks noChangeArrowheads="1"/>
          </p:cNvSpPr>
          <p:nvPr/>
        </p:nvSpPr>
        <p:spPr bwMode="auto">
          <a:xfrm>
            <a:off x="-149225" y="6403975"/>
            <a:ext cx="290195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spcBef>
                <a:spcPts val="13"/>
              </a:spcBef>
              <a:spcAft>
                <a:spcPts val="13"/>
              </a:spcAft>
            </a:pPr>
            <a:r>
              <a:rPr lang="en-US" altLang="es-ES" sz="900">
                <a:solidFill>
                  <a:srgbClr val="FFFFFF"/>
                </a:solidFill>
                <a:latin typeface="DejaVuSans-Bold" charset="0"/>
              </a:rPr>
              <a:t>ClimaMED - LIFE17 CCM/GR/000087</a:t>
            </a:r>
          </a:p>
        </p:txBody>
      </p:sp>
      <p:pic>
        <p:nvPicPr>
          <p:cNvPr id="4111" name="Picture 15">
            <a:extLst>
              <a:ext uri="{FF2B5EF4-FFF2-40B4-BE49-F238E27FC236}">
                <a16:creationId xmlns:a16="http://schemas.microsoft.com/office/drawing/2014/main" id="{CFA73273-C9FD-B6B2-332A-C2FD95A07375}"/>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1042650" y="6338888"/>
            <a:ext cx="420688" cy="5159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449263" rtl="0" fontAlgn="base">
        <a:lnSpc>
          <a:spcPct val="83000"/>
        </a:lnSpc>
        <a:spcBef>
          <a:spcPts val="13"/>
        </a:spcBef>
        <a:spcAft>
          <a:spcPts val="13"/>
        </a:spcAft>
        <a:buClr>
          <a:srgbClr val="000000"/>
        </a:buClr>
        <a:buSzPct val="100000"/>
        <a:buFont typeface="Times New Roman" panose="02020603050405020304" pitchFamily="18" charset="0"/>
        <a:defRPr kern="1200">
          <a:solidFill>
            <a:srgbClr val="000000"/>
          </a:solidFill>
          <a:latin typeface="+mj-lt"/>
          <a:ea typeface="+mj-ea"/>
          <a:cs typeface="+mj-cs"/>
        </a:defRPr>
      </a:lvl1pPr>
      <a:lvl2pPr marL="742950" indent="-285750" algn="l" defTabSz="449263" rtl="0" fontAlgn="base">
        <a:lnSpc>
          <a:spcPct val="83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marL="1143000" indent="-228600" algn="l" defTabSz="449263" rtl="0" fontAlgn="base">
        <a:lnSpc>
          <a:spcPct val="83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marL="1600200" indent="-228600" algn="l" defTabSz="449263" rtl="0" fontAlgn="base">
        <a:lnSpc>
          <a:spcPct val="83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4pPr>
      <a:lvl5pPr marL="2057400" indent="-228600" algn="l" defTabSz="449263" rtl="0" fontAlgn="base">
        <a:lnSpc>
          <a:spcPct val="83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5pPr>
      <a:lvl6pPr marL="2514600" indent="-228600" algn="l" defTabSz="449263" rtl="0" fontAlgn="base">
        <a:lnSpc>
          <a:spcPct val="83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6pPr>
      <a:lvl7pPr marL="2971800" indent="-228600" algn="l" defTabSz="449263" rtl="0" fontAlgn="base">
        <a:lnSpc>
          <a:spcPct val="83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7pPr>
      <a:lvl8pPr marL="3429000" indent="-228600" algn="l" defTabSz="449263" rtl="0" fontAlgn="base">
        <a:lnSpc>
          <a:spcPct val="83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8pPr>
      <a:lvl9pPr marL="3886200" indent="-228600" algn="l" defTabSz="449263" rtl="0" fontAlgn="base">
        <a:lnSpc>
          <a:spcPct val="83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9pPr>
    </p:titleStyle>
    <p:bodyStyle>
      <a:lvl1pPr marL="342900" indent="-342900" algn="l" defTabSz="449263" rtl="0" fontAlgn="base">
        <a:lnSpc>
          <a:spcPct val="75000"/>
        </a:lnSpc>
        <a:spcBef>
          <a:spcPts val="1425"/>
        </a:spcBef>
        <a:spcAft>
          <a:spcPts val="13"/>
        </a:spcAft>
        <a:buClr>
          <a:srgbClr val="000000"/>
        </a:buClr>
        <a:buSzPct val="100000"/>
        <a:buFont typeface="Times New Roman" panose="02020603050405020304" pitchFamily="18" charset="0"/>
        <a:defRPr sz="2000" kern="1200">
          <a:solidFill>
            <a:srgbClr val="404040"/>
          </a:solidFill>
          <a:latin typeface="+mn-lt"/>
          <a:ea typeface="+mn-ea"/>
          <a:cs typeface="+mn-cs"/>
        </a:defRPr>
      </a:lvl1pPr>
      <a:lvl2pPr marL="742950" indent="-285750" algn="l" defTabSz="449263" rtl="0" fontAlgn="base">
        <a:lnSpc>
          <a:spcPct val="75000"/>
        </a:lnSpc>
        <a:spcBef>
          <a:spcPts val="1138"/>
        </a:spcBef>
        <a:spcAft>
          <a:spcPts val="13"/>
        </a:spcAft>
        <a:buClr>
          <a:srgbClr val="000000"/>
        </a:buClr>
        <a:buSzPct val="100000"/>
        <a:buFont typeface="Times New Roman" panose="02020603050405020304" pitchFamily="18" charset="0"/>
        <a:defRPr sz="1400" kern="1200">
          <a:solidFill>
            <a:srgbClr val="404040"/>
          </a:solidFill>
          <a:latin typeface="+mn-lt"/>
          <a:ea typeface="+mn-ea"/>
          <a:cs typeface="+mn-cs"/>
        </a:defRPr>
      </a:lvl2pPr>
      <a:lvl3pPr marL="1143000" indent="-228600" algn="l" defTabSz="449263" rtl="0" fontAlgn="base">
        <a:lnSpc>
          <a:spcPct val="75000"/>
        </a:lnSpc>
        <a:spcBef>
          <a:spcPts val="863"/>
        </a:spcBef>
        <a:spcAft>
          <a:spcPts val="13"/>
        </a:spcAft>
        <a:buClr>
          <a:srgbClr val="000000"/>
        </a:buClr>
        <a:buSzPct val="100000"/>
        <a:buFont typeface="Times New Roman" panose="02020603050405020304" pitchFamily="18" charset="0"/>
        <a:defRPr sz="1400" kern="1200">
          <a:solidFill>
            <a:srgbClr val="404040"/>
          </a:solidFill>
          <a:latin typeface="+mn-lt"/>
          <a:ea typeface="+mn-ea"/>
          <a:cs typeface="+mn-cs"/>
        </a:defRPr>
      </a:lvl3pPr>
      <a:lvl4pPr marL="1600200" indent="-228600" algn="l" defTabSz="449263" rtl="0" fontAlgn="base">
        <a:lnSpc>
          <a:spcPct val="75000"/>
        </a:lnSpc>
        <a:spcBef>
          <a:spcPts val="575"/>
        </a:spcBef>
        <a:spcAft>
          <a:spcPts val="13"/>
        </a:spcAft>
        <a:buClr>
          <a:srgbClr val="000000"/>
        </a:buClr>
        <a:buSzPct val="100000"/>
        <a:buFont typeface="Times New Roman" panose="02020603050405020304" pitchFamily="18" charset="0"/>
        <a:defRPr sz="1400" kern="1200">
          <a:solidFill>
            <a:srgbClr val="404040"/>
          </a:solidFill>
          <a:latin typeface="+mn-lt"/>
          <a:ea typeface="+mn-ea"/>
          <a:cs typeface="+mn-cs"/>
        </a:defRPr>
      </a:lvl4pPr>
      <a:lvl5pPr marL="2057400" indent="-228600" algn="l" defTabSz="449263" rtl="0" fontAlgn="base">
        <a:lnSpc>
          <a:spcPct val="75000"/>
        </a:lnSpc>
        <a:spcBef>
          <a:spcPts val="288"/>
        </a:spcBef>
        <a:spcAft>
          <a:spcPts val="13"/>
        </a:spcAft>
        <a:buClr>
          <a:srgbClr val="000000"/>
        </a:buClr>
        <a:buSzPct val="100000"/>
        <a:buFont typeface="Times New Roman" panose="02020603050405020304" pitchFamily="18" charset="0"/>
        <a:defRPr sz="2000" kern="1200">
          <a:solidFill>
            <a:srgbClr val="40404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6" y="6334316"/>
            <a:ext cx="12193573"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423" y="286604"/>
            <a:ext cx="1005971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423" y="1845734"/>
            <a:ext cx="1005971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686665" y="6459786"/>
            <a:ext cx="4823432"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l-GR"/>
          </a:p>
        </p:txBody>
      </p:sp>
      <p:sp>
        <p:nvSpPr>
          <p:cNvPr id="6" name="Slide Number Placeholder 5"/>
          <p:cNvSpPr>
            <a:spLocks noGrp="1"/>
          </p:cNvSpPr>
          <p:nvPr>
            <p:ph type="sldNum" sz="quarter" idx="4"/>
          </p:nvPr>
        </p:nvSpPr>
        <p:spPr>
          <a:xfrm>
            <a:off x="9901748" y="6459786"/>
            <a:ext cx="1312196" cy="365125"/>
          </a:xfrm>
          <a:prstGeom prst="rect">
            <a:avLst/>
          </a:prstGeom>
        </p:spPr>
        <p:txBody>
          <a:bodyPr vert="horz" lIns="91440" tIns="45720" rIns="91440" bIns="45720" rtlCol="0" anchor="ctr"/>
          <a:lstStyle>
            <a:lvl1pPr algn="r">
              <a:defRPr sz="1050">
                <a:solidFill>
                  <a:srgbClr val="FFFFFF"/>
                </a:solidFill>
              </a:defRPr>
            </a:lvl1pPr>
          </a:lstStyle>
          <a:p>
            <a:fld id="{21A410FD-FD70-416D-B501-19460E02587D}" type="slidenum">
              <a:rPr lang="el-GR" smtClean="0"/>
              <a:t>‹Nº›</a:t>
            </a:fld>
            <a:endParaRPr lang="el-GR"/>
          </a:p>
        </p:txBody>
      </p:sp>
      <p:cxnSp>
        <p:nvCxnSpPr>
          <p:cNvPr id="10" name="Straight Connector 9"/>
          <p:cNvCxnSpPr/>
          <p:nvPr/>
        </p:nvCxnSpPr>
        <p:spPr>
          <a:xfrm>
            <a:off x="1193688" y="1737845"/>
            <a:ext cx="996825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C4710051-0DC9-ED09-6786-70B3DB2DFF0B}"/>
              </a:ext>
            </a:extLst>
          </p:cNvPr>
          <p:cNvPicPr>
            <a:picLocks noChangeAspect="1"/>
          </p:cNvPicPr>
          <p:nvPr userDrawn="1"/>
        </p:nvPicPr>
        <p:blipFill>
          <a:blip r:embed="rId13"/>
          <a:stretch>
            <a:fillRect/>
          </a:stretch>
        </p:blipFill>
        <p:spPr>
          <a:xfrm>
            <a:off x="369841" y="243278"/>
            <a:ext cx="1865064" cy="536892"/>
          </a:xfrm>
          <a:prstGeom prst="rect">
            <a:avLst/>
          </a:prstGeom>
        </p:spPr>
      </p:pic>
      <p:sp>
        <p:nvSpPr>
          <p:cNvPr id="12" name="TextBox 11">
            <a:extLst>
              <a:ext uri="{FF2B5EF4-FFF2-40B4-BE49-F238E27FC236}">
                <a16:creationId xmlns:a16="http://schemas.microsoft.com/office/drawing/2014/main" id="{EAD64745-E23A-0D2C-65A4-62F11DCDF1E0}"/>
              </a:ext>
            </a:extLst>
          </p:cNvPr>
          <p:cNvSpPr txBox="1"/>
          <p:nvPr userDrawn="1"/>
        </p:nvSpPr>
        <p:spPr>
          <a:xfrm>
            <a:off x="44380" y="6502112"/>
            <a:ext cx="2582393" cy="264047"/>
          </a:xfrm>
          <a:prstGeom prst="rect">
            <a:avLst/>
          </a:prstGeom>
          <a:noFill/>
        </p:spPr>
        <p:txBody>
          <a:bodyPr wrap="square" rtlCol="0">
            <a:spAutoFit/>
          </a:bodyPr>
          <a:lstStyle/>
          <a:p>
            <a:r>
              <a:rPr lang="en-US" sz="1200" dirty="0">
                <a:solidFill>
                  <a:schemeClr val="bg1"/>
                </a:solidFill>
                <a:hlinkClick r:id="rId14">
                  <a:extLst>
                    <a:ext uri="{A12FA001-AC4F-418D-AE19-62706E023703}">
                      <ahyp:hlinkClr xmlns:ahyp="http://schemas.microsoft.com/office/drawing/2018/hyperlinkcolor" val="tx"/>
                    </a:ext>
                  </a:extLst>
                </a:hlinkClick>
              </a:rPr>
              <a:t>https://life-climamed.eu/home</a:t>
            </a:r>
            <a:r>
              <a:rPr lang="en-US" sz="1200" dirty="0">
                <a:solidFill>
                  <a:schemeClr val="bg1"/>
                </a:solidFill>
              </a:rPr>
              <a:t> </a:t>
            </a:r>
            <a:endParaRPr lang="el-GR" sz="1200" dirty="0">
              <a:solidFill>
                <a:schemeClr val="bg1"/>
              </a:solidFill>
            </a:endParaRPr>
          </a:p>
        </p:txBody>
      </p:sp>
    </p:spTree>
    <p:extLst>
      <p:ext uri="{BB962C8B-B14F-4D97-AF65-F5344CB8AC3E}">
        <p14:creationId xmlns:p14="http://schemas.microsoft.com/office/powerpoint/2010/main" val="9536441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life-climamed.eu/home" TargetMode="Externa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168AC-87F1-46EF-9900-1E7DBDD38260}"/>
              </a:ext>
            </a:extLst>
          </p:cNvPr>
          <p:cNvSpPr>
            <a:spLocks noGrp="1"/>
          </p:cNvSpPr>
          <p:nvPr>
            <p:ph type="ctrTitle"/>
          </p:nvPr>
        </p:nvSpPr>
        <p:spPr>
          <a:xfrm>
            <a:off x="2572755" y="1751278"/>
            <a:ext cx="8915399" cy="2216874"/>
          </a:xfrm>
        </p:spPr>
        <p:txBody>
          <a:bodyPr>
            <a:noAutofit/>
          </a:bodyPr>
          <a:lstStyle/>
          <a:p>
            <a:pPr algn="ctr" defTabSz="457200">
              <a:lnSpc>
                <a:spcPct val="100000"/>
              </a:lnSpc>
              <a:spcBef>
                <a:spcPts val="0"/>
              </a:spcBef>
              <a:defRPr/>
            </a:pPr>
            <a:br>
              <a:rPr lang="el-GR" sz="1800" b="1" spc="0" dirty="0">
                <a:solidFill>
                  <a:schemeClr val="tx1"/>
                </a:solidFill>
                <a:cs typeface="Calibri" panose="020F0502020204030204" pitchFamily="34" charset="0"/>
              </a:rPr>
            </a:br>
            <a:endParaRPr lang="el-GR" sz="2400" spc="0" dirty="0">
              <a:solidFill>
                <a:schemeClr val="tx1"/>
              </a:solidFill>
              <a:cs typeface="+mn-cs"/>
            </a:endParaRPr>
          </a:p>
        </p:txBody>
      </p:sp>
      <p:sp>
        <p:nvSpPr>
          <p:cNvPr id="3" name="Subtitle 2">
            <a:extLst>
              <a:ext uri="{FF2B5EF4-FFF2-40B4-BE49-F238E27FC236}">
                <a16:creationId xmlns:a16="http://schemas.microsoft.com/office/drawing/2014/main" id="{7873D27E-DD8D-453A-8454-9C48BA1EEC92}"/>
              </a:ext>
            </a:extLst>
          </p:cNvPr>
          <p:cNvSpPr>
            <a:spLocks noGrp="1"/>
          </p:cNvSpPr>
          <p:nvPr>
            <p:ph type="subTitle" idx="1"/>
          </p:nvPr>
        </p:nvSpPr>
        <p:spPr>
          <a:xfrm>
            <a:off x="9208338" y="5548005"/>
            <a:ext cx="2984456" cy="954107"/>
          </a:xfrm>
        </p:spPr>
        <p:txBody>
          <a:bodyPr>
            <a:normAutofit/>
          </a:bodyPr>
          <a:lstStyle/>
          <a:p>
            <a:pPr algn="r">
              <a:spcBef>
                <a:spcPts val="0"/>
              </a:spcBef>
            </a:pPr>
            <a:r>
              <a:rPr lang="en-US" sz="1400" b="1" dirty="0">
                <a:solidFill>
                  <a:srgbClr val="00B050"/>
                </a:solidFill>
              </a:rPr>
              <a:t> </a:t>
            </a:r>
          </a:p>
          <a:p>
            <a:pPr algn="r">
              <a:spcBef>
                <a:spcPts val="0"/>
              </a:spcBef>
            </a:pPr>
            <a:r>
              <a:rPr lang="en-US" sz="2000" dirty="0"/>
              <a:t> </a:t>
            </a:r>
            <a:endParaRPr lang="el-GR" sz="2000" dirty="0"/>
          </a:p>
        </p:txBody>
      </p:sp>
      <p:sp>
        <p:nvSpPr>
          <p:cNvPr id="4" name="TextBox 3">
            <a:extLst>
              <a:ext uri="{FF2B5EF4-FFF2-40B4-BE49-F238E27FC236}">
                <a16:creationId xmlns:a16="http://schemas.microsoft.com/office/drawing/2014/main" id="{D120558A-3E93-458F-8EDA-90A2F6A0ED5F}"/>
              </a:ext>
            </a:extLst>
          </p:cNvPr>
          <p:cNvSpPr txBox="1"/>
          <p:nvPr/>
        </p:nvSpPr>
        <p:spPr>
          <a:xfrm>
            <a:off x="45169" y="6502112"/>
            <a:ext cx="2582057" cy="276999"/>
          </a:xfrm>
          <a:prstGeom prst="rect">
            <a:avLst/>
          </a:prstGeom>
          <a:noFill/>
        </p:spPr>
        <p:txBody>
          <a:bodyPr wrap="square" rtlCol="0">
            <a:spAutoFit/>
          </a:bodyPr>
          <a:lstStyle/>
          <a:p>
            <a:pPr defTabSz="457200" fontAlgn="auto" hangingPunct="1">
              <a:lnSpc>
                <a:spcPct val="100000"/>
              </a:lnSpc>
              <a:spcBef>
                <a:spcPts val="0"/>
              </a:spcBef>
              <a:spcAft>
                <a:spcPts val="0"/>
              </a:spcAft>
              <a:buClrTx/>
              <a:buSzTx/>
            </a:pPr>
            <a:r>
              <a:rPr lang="en-US" sz="1200" dirty="0">
                <a:solidFill>
                  <a:prstClr val="white"/>
                </a:solidFill>
                <a:latin typeface="Calibri" panose="020F0502020204030204"/>
                <a:ea typeface="+mn-ea"/>
                <a:hlinkClick r:id="rId2">
                  <a:extLst>
                    <a:ext uri="{A12FA001-AC4F-418D-AE19-62706E023703}">
                      <ahyp:hlinkClr xmlns:ahyp="http://schemas.microsoft.com/office/drawing/2018/hyperlinkcolor" val="tx"/>
                    </a:ext>
                  </a:extLst>
                </a:hlinkClick>
              </a:rPr>
              <a:t>https://life-climamed.eu/home</a:t>
            </a:r>
            <a:r>
              <a:rPr lang="en-US" sz="1200" dirty="0">
                <a:solidFill>
                  <a:prstClr val="white"/>
                </a:solidFill>
                <a:latin typeface="Calibri" panose="020F0502020204030204"/>
                <a:ea typeface="+mn-ea"/>
              </a:rPr>
              <a:t> </a:t>
            </a:r>
            <a:endParaRPr lang="el-GR" sz="1200" dirty="0">
              <a:solidFill>
                <a:prstClr val="white"/>
              </a:solidFill>
              <a:latin typeface="Calibri" panose="020F0502020204030204"/>
              <a:ea typeface="+mn-ea"/>
            </a:endParaRPr>
          </a:p>
        </p:txBody>
      </p:sp>
      <p:sp>
        <p:nvSpPr>
          <p:cNvPr id="10" name="TextBox 9">
            <a:extLst>
              <a:ext uri="{FF2B5EF4-FFF2-40B4-BE49-F238E27FC236}">
                <a16:creationId xmlns:a16="http://schemas.microsoft.com/office/drawing/2014/main" id="{17EEBB8B-AE4A-D4DC-8CF7-6B98C4474F9D}"/>
              </a:ext>
            </a:extLst>
          </p:cNvPr>
          <p:cNvSpPr txBox="1"/>
          <p:nvPr/>
        </p:nvSpPr>
        <p:spPr>
          <a:xfrm>
            <a:off x="3113776" y="4624674"/>
            <a:ext cx="6094562" cy="923330"/>
          </a:xfrm>
          <a:prstGeom prst="rect">
            <a:avLst/>
          </a:prstGeom>
          <a:noFill/>
        </p:spPr>
        <p:txBody>
          <a:bodyPr wrap="square">
            <a:spAutoFit/>
          </a:bodyPr>
          <a:lstStyle/>
          <a:p>
            <a:pPr algn="ctr" defTabSz="457200" fontAlgn="auto" hangingPunct="1">
              <a:lnSpc>
                <a:spcPct val="100000"/>
              </a:lnSpc>
              <a:spcBef>
                <a:spcPts val="0"/>
              </a:spcBef>
              <a:spcAft>
                <a:spcPts val="0"/>
              </a:spcAft>
              <a:buClrTx/>
              <a:buSzTx/>
            </a:pPr>
            <a:r>
              <a:rPr lang="en-US" b="1" dirty="0" err="1">
                <a:solidFill>
                  <a:srgbClr val="00B050"/>
                </a:solidFill>
                <a:latin typeface="Cambria" panose="02040503050406030204" pitchFamily="18" charset="0"/>
                <a:ea typeface="Cambria" panose="02040503050406030204" pitchFamily="18" charset="0"/>
                <a:cs typeface="Calibri" panose="020F0502020204030204" pitchFamily="34" charset="0"/>
              </a:rPr>
              <a:t>Tecnologías</a:t>
            </a:r>
            <a:r>
              <a:rPr lang="en-US" b="1" dirty="0">
                <a:solidFill>
                  <a:srgbClr val="00B050"/>
                </a:solidFill>
                <a:latin typeface="Cambria" panose="02040503050406030204" pitchFamily="18" charset="0"/>
                <a:ea typeface="Cambria" panose="02040503050406030204" pitchFamily="18" charset="0"/>
                <a:cs typeface="Calibri" panose="020F0502020204030204" pitchFamily="34" charset="0"/>
              </a:rPr>
              <a:t> </a:t>
            </a:r>
            <a:r>
              <a:rPr lang="en-US" b="1" dirty="0" err="1">
                <a:solidFill>
                  <a:srgbClr val="00B050"/>
                </a:solidFill>
                <a:latin typeface="Cambria" panose="02040503050406030204" pitchFamily="18" charset="0"/>
                <a:ea typeface="Cambria" panose="02040503050406030204" pitchFamily="18" charset="0"/>
                <a:cs typeface="Calibri" panose="020F0502020204030204" pitchFamily="34" charset="0"/>
              </a:rPr>
              <a:t>innovadoras</a:t>
            </a:r>
            <a:r>
              <a:rPr lang="en-US" b="1" dirty="0">
                <a:solidFill>
                  <a:srgbClr val="00B050"/>
                </a:solidFill>
                <a:latin typeface="Cambria" panose="02040503050406030204" pitchFamily="18" charset="0"/>
                <a:ea typeface="Cambria" panose="02040503050406030204" pitchFamily="18" charset="0"/>
                <a:cs typeface="Calibri" panose="020F0502020204030204" pitchFamily="34" charset="0"/>
              </a:rPr>
              <a:t> para </a:t>
            </a:r>
            <a:r>
              <a:rPr lang="en-US" b="1" dirty="0" err="1">
                <a:solidFill>
                  <a:srgbClr val="00B050"/>
                </a:solidFill>
                <a:latin typeface="Cambria" panose="02040503050406030204" pitchFamily="18" charset="0"/>
                <a:ea typeface="Cambria" panose="02040503050406030204" pitchFamily="18" charset="0"/>
                <a:cs typeface="Calibri" panose="020F0502020204030204" pitchFamily="34" charset="0"/>
              </a:rPr>
              <a:t>ayudar</a:t>
            </a:r>
            <a:r>
              <a:rPr lang="en-US" b="1" dirty="0">
                <a:solidFill>
                  <a:srgbClr val="00B050"/>
                </a:solidFill>
                <a:latin typeface="Cambria" panose="02040503050406030204" pitchFamily="18" charset="0"/>
                <a:ea typeface="Cambria" panose="02040503050406030204" pitchFamily="18" charset="0"/>
                <a:cs typeface="Calibri" panose="020F0502020204030204" pitchFamily="34" charset="0"/>
              </a:rPr>
              <a:t> al sector </a:t>
            </a:r>
            <a:r>
              <a:rPr lang="en-US" b="1" dirty="0" err="1">
                <a:solidFill>
                  <a:srgbClr val="00B050"/>
                </a:solidFill>
                <a:latin typeface="Cambria" panose="02040503050406030204" pitchFamily="18" charset="0"/>
                <a:ea typeface="Cambria" panose="02040503050406030204" pitchFamily="18" charset="0"/>
                <a:cs typeface="Calibri" panose="020F0502020204030204" pitchFamily="34" charset="0"/>
              </a:rPr>
              <a:t>agrícola</a:t>
            </a:r>
            <a:r>
              <a:rPr lang="en-US" b="1" dirty="0">
                <a:solidFill>
                  <a:srgbClr val="00B050"/>
                </a:solidFill>
                <a:latin typeface="Cambria" panose="02040503050406030204" pitchFamily="18" charset="0"/>
                <a:ea typeface="Cambria" panose="02040503050406030204" pitchFamily="18" charset="0"/>
                <a:cs typeface="Calibri" panose="020F0502020204030204" pitchFamily="34" charset="0"/>
              </a:rPr>
              <a:t> </a:t>
            </a:r>
            <a:r>
              <a:rPr lang="en-US" b="1" dirty="0" err="1">
                <a:solidFill>
                  <a:srgbClr val="00B050"/>
                </a:solidFill>
                <a:latin typeface="Cambria" panose="02040503050406030204" pitchFamily="18" charset="0"/>
                <a:ea typeface="Cambria" panose="02040503050406030204" pitchFamily="18" charset="0"/>
                <a:cs typeface="Calibri" panose="020F0502020204030204" pitchFamily="34" charset="0"/>
              </a:rPr>
              <a:t>mediterráneo</a:t>
            </a:r>
            <a:r>
              <a:rPr lang="en-US" b="1" dirty="0">
                <a:solidFill>
                  <a:srgbClr val="00B050"/>
                </a:solidFill>
                <a:latin typeface="Cambria" panose="02040503050406030204" pitchFamily="18" charset="0"/>
                <a:ea typeface="Cambria" panose="02040503050406030204" pitchFamily="18" charset="0"/>
                <a:cs typeface="Calibri" panose="020F0502020204030204" pitchFamily="34" charset="0"/>
              </a:rPr>
              <a:t> a </a:t>
            </a:r>
            <a:r>
              <a:rPr lang="en-US" b="1" dirty="0" err="1">
                <a:solidFill>
                  <a:srgbClr val="00B050"/>
                </a:solidFill>
                <a:latin typeface="Cambria" panose="02040503050406030204" pitchFamily="18" charset="0"/>
                <a:ea typeface="Cambria" panose="02040503050406030204" pitchFamily="18" charset="0"/>
                <a:cs typeface="Calibri" panose="020F0502020204030204" pitchFamily="34" charset="0"/>
              </a:rPr>
              <a:t>mitigar</a:t>
            </a:r>
            <a:r>
              <a:rPr lang="en-US" b="1" dirty="0">
                <a:solidFill>
                  <a:srgbClr val="00B050"/>
                </a:solidFill>
                <a:latin typeface="Cambria" panose="02040503050406030204" pitchFamily="18" charset="0"/>
                <a:ea typeface="Cambria" panose="02040503050406030204" pitchFamily="18" charset="0"/>
                <a:cs typeface="Calibri" panose="020F0502020204030204" pitchFamily="34" charset="0"/>
              </a:rPr>
              <a:t> </a:t>
            </a:r>
            <a:r>
              <a:rPr lang="en-US" b="1" dirty="0" err="1">
                <a:solidFill>
                  <a:srgbClr val="00B050"/>
                </a:solidFill>
                <a:latin typeface="Cambria" panose="02040503050406030204" pitchFamily="18" charset="0"/>
                <a:ea typeface="Cambria" panose="02040503050406030204" pitchFamily="18" charset="0"/>
                <a:cs typeface="Calibri" panose="020F0502020204030204" pitchFamily="34" charset="0"/>
              </a:rPr>
              <a:t>el</a:t>
            </a:r>
            <a:r>
              <a:rPr lang="en-US" b="1" dirty="0">
                <a:solidFill>
                  <a:srgbClr val="00B050"/>
                </a:solidFill>
                <a:latin typeface="Cambria" panose="02040503050406030204" pitchFamily="18" charset="0"/>
                <a:ea typeface="Cambria" panose="02040503050406030204" pitchFamily="18" charset="0"/>
                <a:cs typeface="Calibri" panose="020F0502020204030204" pitchFamily="34" charset="0"/>
              </a:rPr>
              <a:t> </a:t>
            </a:r>
            <a:r>
              <a:rPr lang="en-US" b="1" dirty="0" err="1">
                <a:solidFill>
                  <a:srgbClr val="00B050"/>
                </a:solidFill>
                <a:latin typeface="Cambria" panose="02040503050406030204" pitchFamily="18" charset="0"/>
                <a:ea typeface="Cambria" panose="02040503050406030204" pitchFamily="18" charset="0"/>
                <a:cs typeface="Calibri" panose="020F0502020204030204" pitchFamily="34" charset="0"/>
              </a:rPr>
              <a:t>cambio</a:t>
            </a:r>
            <a:r>
              <a:rPr lang="en-US" b="1" dirty="0">
                <a:solidFill>
                  <a:srgbClr val="00B050"/>
                </a:solidFill>
                <a:latin typeface="Cambria" panose="02040503050406030204" pitchFamily="18" charset="0"/>
                <a:ea typeface="Cambria" panose="02040503050406030204" pitchFamily="18" charset="0"/>
                <a:cs typeface="Calibri" panose="020F0502020204030204" pitchFamily="34" charset="0"/>
              </a:rPr>
              <a:t> </a:t>
            </a:r>
            <a:r>
              <a:rPr lang="en-US" b="1" dirty="0" err="1">
                <a:solidFill>
                  <a:srgbClr val="00B050"/>
                </a:solidFill>
                <a:latin typeface="Cambria" panose="02040503050406030204" pitchFamily="18" charset="0"/>
                <a:ea typeface="Cambria" panose="02040503050406030204" pitchFamily="18" charset="0"/>
                <a:cs typeface="Calibri" panose="020F0502020204030204" pitchFamily="34" charset="0"/>
              </a:rPr>
              <a:t>climático</a:t>
            </a:r>
            <a:r>
              <a:rPr lang="en-US" b="1" dirty="0">
                <a:solidFill>
                  <a:srgbClr val="00B050"/>
                </a:solidFill>
                <a:latin typeface="Cambria" panose="02040503050406030204" pitchFamily="18" charset="0"/>
                <a:ea typeface="Cambria" panose="02040503050406030204" pitchFamily="18" charset="0"/>
                <a:cs typeface="Calibri" panose="020F0502020204030204" pitchFamily="34" charset="0"/>
              </a:rPr>
              <a:t> </a:t>
            </a:r>
            <a:r>
              <a:rPr lang="el-GR" b="1" dirty="0">
                <a:solidFill>
                  <a:srgbClr val="00B050"/>
                </a:solidFill>
                <a:latin typeface="Cambria" panose="02040503050406030204" pitchFamily="18" charset="0"/>
                <a:ea typeface="Cambria" panose="02040503050406030204" pitchFamily="18" charset="0"/>
                <a:cs typeface="Calibri" panose="020F0502020204030204" pitchFamily="34" charset="0"/>
              </a:rPr>
              <a:t>– </a:t>
            </a:r>
            <a:r>
              <a:rPr lang="en-US" b="1" dirty="0" err="1">
                <a:solidFill>
                  <a:srgbClr val="00B050"/>
                </a:solidFill>
                <a:latin typeface="Cambria" panose="02040503050406030204" pitchFamily="18" charset="0"/>
                <a:ea typeface="Cambria" panose="02040503050406030204" pitchFamily="18" charset="0"/>
                <a:cs typeface="Calibri" panose="020F0502020204030204" pitchFamily="34" charset="0"/>
              </a:rPr>
              <a:t>Clima</a:t>
            </a:r>
            <a:r>
              <a:rPr lang="en-US" b="1" dirty="0">
                <a:solidFill>
                  <a:srgbClr val="00B050"/>
                </a:solidFill>
                <a:latin typeface="Cambria" panose="02040503050406030204" pitchFamily="18" charset="0"/>
                <a:ea typeface="Cambria" panose="02040503050406030204" pitchFamily="18" charset="0"/>
                <a:cs typeface="Calibri" panose="020F0502020204030204" pitchFamily="34" charset="0"/>
              </a:rPr>
              <a:t> MED</a:t>
            </a:r>
            <a:br>
              <a:rPr lang="el-GR" b="1" dirty="0">
                <a:solidFill>
                  <a:srgbClr val="00B050"/>
                </a:solidFill>
                <a:latin typeface="Cambria" panose="02040503050406030204" pitchFamily="18" charset="0"/>
                <a:ea typeface="Cambria" panose="02040503050406030204" pitchFamily="18" charset="0"/>
                <a:cs typeface="Calibri" panose="020F0502020204030204" pitchFamily="34" charset="0"/>
              </a:rPr>
            </a:br>
            <a:r>
              <a:rPr lang="en-US" b="1" dirty="0">
                <a:solidFill>
                  <a:srgbClr val="00B050"/>
                </a:solidFill>
                <a:latin typeface="Cambria" panose="02040503050406030204" pitchFamily="18" charset="0"/>
                <a:ea typeface="Cambria" panose="02040503050406030204" pitchFamily="18" charset="0"/>
                <a:cs typeface="Calibri" panose="020F0502020204030204" pitchFamily="34" charset="0"/>
              </a:rPr>
              <a:t>LIFE17 CCM/GR/000087 </a:t>
            </a:r>
            <a:endParaRPr lang="en-US" dirty="0">
              <a:solidFill>
                <a:prstClr val="black"/>
              </a:solidFill>
              <a:latin typeface="Calibri" panose="020F0502020204030204"/>
              <a:ea typeface="+mn-ea"/>
            </a:endParaRPr>
          </a:p>
        </p:txBody>
      </p:sp>
      <p:sp>
        <p:nvSpPr>
          <p:cNvPr id="12" name="TextBox 11">
            <a:extLst>
              <a:ext uri="{FF2B5EF4-FFF2-40B4-BE49-F238E27FC236}">
                <a16:creationId xmlns:a16="http://schemas.microsoft.com/office/drawing/2014/main" id="{28086B80-77B2-0841-877D-3518C0014567}"/>
              </a:ext>
            </a:extLst>
          </p:cNvPr>
          <p:cNvSpPr txBox="1"/>
          <p:nvPr/>
        </p:nvSpPr>
        <p:spPr>
          <a:xfrm>
            <a:off x="3049513" y="2037825"/>
            <a:ext cx="6094562" cy="646331"/>
          </a:xfrm>
          <a:prstGeom prst="rect">
            <a:avLst/>
          </a:prstGeom>
          <a:noFill/>
        </p:spPr>
        <p:txBody>
          <a:bodyPr wrap="square">
            <a:spAutoFit/>
          </a:bodyPr>
          <a:lstStyle/>
          <a:p>
            <a:pPr algn="ctr" defTabSz="457200" fontAlgn="auto" hangingPunct="1">
              <a:lnSpc>
                <a:spcPct val="100000"/>
              </a:lnSpc>
              <a:spcBef>
                <a:spcPts val="0"/>
              </a:spcBef>
              <a:spcAft>
                <a:spcPts val="0"/>
              </a:spcAft>
              <a:buClrTx/>
              <a:buSzTx/>
            </a:pPr>
            <a:r>
              <a:rPr lang="en-US" sz="3600" b="1" dirty="0" err="1">
                <a:solidFill>
                  <a:prstClr val="black"/>
                </a:solidFill>
                <a:latin typeface="Cambria" panose="02040503050406030204" pitchFamily="18" charset="0"/>
                <a:ea typeface="Cambria" panose="02040503050406030204" pitchFamily="18" charset="0"/>
                <a:cs typeface="Calibri" panose="020F0502020204030204" pitchFamily="34" charset="0"/>
              </a:rPr>
              <a:t>Compostaje</a:t>
            </a:r>
            <a:r>
              <a:rPr lang="en-US" sz="3600" b="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l-GR" sz="3600" b="1" dirty="0">
                <a:solidFill>
                  <a:srgbClr val="00B050"/>
                </a:solidFill>
                <a:latin typeface="Cambria" panose="02040503050406030204" pitchFamily="18" charset="0"/>
                <a:ea typeface="Cambria" panose="02040503050406030204" pitchFamily="18" charset="0"/>
                <a:cs typeface="Calibri" panose="020F0502020204030204" pitchFamily="34" charset="0"/>
              </a:rPr>
              <a:t> </a:t>
            </a:r>
            <a:endParaRPr lang="en-US" sz="3600" dirty="0">
              <a:solidFill>
                <a:prstClr val="black"/>
              </a:solidFill>
              <a:latin typeface="Calibri" panose="020F0502020204030204"/>
              <a:ea typeface="+mn-ea"/>
            </a:endParaRPr>
          </a:p>
        </p:txBody>
      </p:sp>
    </p:spTree>
    <p:extLst>
      <p:ext uri="{BB962C8B-B14F-4D97-AF65-F5344CB8AC3E}">
        <p14:creationId xmlns:p14="http://schemas.microsoft.com/office/powerpoint/2010/main" val="4362358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1" name="Rectangle 1">
            <a:extLst>
              <a:ext uri="{FF2B5EF4-FFF2-40B4-BE49-F238E27FC236}">
                <a16:creationId xmlns:a16="http://schemas.microsoft.com/office/drawing/2014/main" id="{9C02FD33-190B-DB86-D9F2-1D3E717FEF08}"/>
              </a:ext>
            </a:extLst>
          </p:cNvPr>
          <p:cNvSpPr>
            <a:spLocks noGrp="1" noChangeArrowheads="1"/>
          </p:cNvSpPr>
          <p:nvPr>
            <p:ph type="title" idx="4294967295"/>
          </p:nvPr>
        </p:nvSpPr>
        <p:spPr>
          <a:xfrm>
            <a:off x="1096963" y="287338"/>
            <a:ext cx="10058400" cy="1450975"/>
          </a:xfrm>
          <a:ln/>
        </p:spPr>
        <p:txBody>
          <a:bodyPr/>
          <a:lstStyle/>
          <a:p>
            <a:pPr algn="ctr">
              <a:lnSpc>
                <a:spcPct val="85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tLang="es-ES" sz="4400">
                <a:solidFill>
                  <a:srgbClr val="404040"/>
                </a:solidFill>
                <a:latin typeface="Cambria" panose="02040503050406030204" pitchFamily="18" charset="0"/>
              </a:rPr>
              <a:t>Métodos de Compostaje</a:t>
            </a:r>
          </a:p>
        </p:txBody>
      </p:sp>
      <p:sp>
        <p:nvSpPr>
          <p:cNvPr id="15362" name="Text Box 2">
            <a:extLst>
              <a:ext uri="{FF2B5EF4-FFF2-40B4-BE49-F238E27FC236}">
                <a16:creationId xmlns:a16="http://schemas.microsoft.com/office/drawing/2014/main" id="{7C9B1809-E42A-BDDA-CD1B-CDAB2DE93252}"/>
              </a:ext>
            </a:extLst>
          </p:cNvPr>
          <p:cNvSpPr txBox="1">
            <a:spLocks noChangeArrowheads="1"/>
          </p:cNvSpPr>
          <p:nvPr/>
        </p:nvSpPr>
        <p:spPr bwMode="auto">
          <a:xfrm>
            <a:off x="1096963" y="1846263"/>
            <a:ext cx="10058400" cy="402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rIns="0"/>
          <a:lstStyle>
            <a:lvl1pPr marL="92075" indent="-92075">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90000"/>
              </a:lnSpc>
              <a:spcBef>
                <a:spcPts val="1225"/>
              </a:spcBef>
              <a:spcAft>
                <a:spcPts val="225"/>
              </a:spcAft>
              <a:buClr>
                <a:srgbClr val="99CB38"/>
              </a:buClr>
              <a:buFont typeface="Calibri" panose="020F0502020204030204" pitchFamily="34" charset="0"/>
              <a:buChar char=" "/>
            </a:pPr>
            <a:r>
              <a:rPr lang="es-ES" altLang="es-ES" sz="2000" b="1">
                <a:solidFill>
                  <a:srgbClr val="C00000"/>
                </a:solidFill>
                <a:latin typeface="Cambria" panose="02040503050406030204" pitchFamily="18" charset="0"/>
              </a:rPr>
              <a:t>Compostaje en tanque cerrado</a:t>
            </a:r>
          </a:p>
          <a:p>
            <a:pPr algn="just" hangingPunct="1">
              <a:lnSpc>
                <a:spcPct val="90000"/>
              </a:lnSpc>
              <a:spcBef>
                <a:spcPts val="1225"/>
              </a:spcBef>
              <a:spcAft>
                <a:spcPts val="225"/>
              </a:spcAft>
              <a:buClrTx/>
              <a:buFontTx/>
              <a:buNone/>
            </a:pPr>
            <a:r>
              <a:rPr lang="es-ES" altLang="es-ES" sz="2000">
                <a:solidFill>
                  <a:srgbClr val="404040"/>
                </a:solidFill>
                <a:latin typeface="Cambria" panose="02040503050406030204" pitchFamily="18" charset="0"/>
              </a:rPr>
              <a:t>Los residuos orgánicos </a:t>
            </a:r>
            <a:r>
              <a:rPr lang="es-ES" altLang="es-ES" sz="2000" b="1">
                <a:solidFill>
                  <a:srgbClr val="404040"/>
                </a:solidFill>
                <a:latin typeface="Cambria" panose="02040503050406030204" pitchFamily="18" charset="0"/>
              </a:rPr>
              <a:t>se meten en tanques o estructuras cerradas para convertir residuos agrícolas en abono. </a:t>
            </a:r>
            <a:r>
              <a:rPr lang="es-ES" altLang="es-ES" sz="2000">
                <a:solidFill>
                  <a:srgbClr val="404040"/>
                </a:solidFill>
                <a:latin typeface="Cambria" panose="02040503050406030204" pitchFamily="18" charset="0"/>
              </a:rPr>
              <a:t>Este método </a:t>
            </a:r>
            <a:r>
              <a:rPr lang="es-ES" altLang="es-ES" sz="2000" b="1">
                <a:solidFill>
                  <a:srgbClr val="404040"/>
                </a:solidFill>
                <a:latin typeface="Cambria" panose="02040503050406030204" pitchFamily="18" charset="0"/>
              </a:rPr>
              <a:t>proporciona mayor control sobre la temperatura y los niveles de humedad.</a:t>
            </a:r>
            <a:r>
              <a:rPr lang="es-ES" altLang="es-ES" sz="2000">
                <a:solidFill>
                  <a:srgbClr val="404040"/>
                </a:solidFill>
                <a:latin typeface="Cambria" panose="02040503050406030204" pitchFamily="18" charset="0"/>
              </a:rPr>
              <a:t> El compostaje en tanque cerrado es ideal para el compostaje agrícola en lugares donde es vital controlar los olores, hay limitaciones de espacio o hay que hacer el compostaje rápidamente.</a:t>
            </a:r>
          </a:p>
          <a:p>
            <a:pPr algn="just" hangingPunct="1">
              <a:lnSpc>
                <a:spcPct val="90000"/>
              </a:lnSpc>
              <a:spcBef>
                <a:spcPts val="1225"/>
              </a:spcBef>
              <a:spcAft>
                <a:spcPts val="225"/>
              </a:spcAft>
              <a:buClr>
                <a:srgbClr val="99CB38"/>
              </a:buClr>
              <a:buFont typeface="Calibri" panose="020F0502020204030204" pitchFamily="34" charset="0"/>
              <a:buChar char=" "/>
            </a:pPr>
            <a:r>
              <a:rPr lang="es-ES" altLang="es-ES" sz="2000" b="1">
                <a:solidFill>
                  <a:srgbClr val="404040"/>
                </a:solidFill>
                <a:latin typeface="Cambria" panose="02040503050406030204" pitchFamily="18" charset="0"/>
              </a:rPr>
              <a:t>Requiere mayor capital y tiene mayor </a:t>
            </a:r>
          </a:p>
          <a:p>
            <a:pPr algn="just" hangingPunct="1">
              <a:lnSpc>
                <a:spcPct val="90000"/>
              </a:lnSpc>
              <a:spcBef>
                <a:spcPts val="1225"/>
              </a:spcBef>
              <a:spcAft>
                <a:spcPts val="225"/>
              </a:spcAft>
              <a:buClr>
                <a:srgbClr val="99CB38"/>
              </a:buClr>
              <a:buFont typeface="Calibri" panose="020F0502020204030204" pitchFamily="34" charset="0"/>
              <a:buChar char=" "/>
            </a:pPr>
            <a:r>
              <a:rPr lang="es-ES" altLang="es-ES" sz="2000" b="1">
                <a:solidFill>
                  <a:srgbClr val="404040"/>
                </a:solidFill>
                <a:latin typeface="Cambria" panose="02040503050406030204" pitchFamily="18" charset="0"/>
              </a:rPr>
              <a:t>coste operacional que otros métodos. </a:t>
            </a:r>
          </a:p>
        </p:txBody>
      </p:sp>
      <p:pic>
        <p:nvPicPr>
          <p:cNvPr id="15363" name="Picture 3">
            <a:extLst>
              <a:ext uri="{FF2B5EF4-FFF2-40B4-BE49-F238E27FC236}">
                <a16:creationId xmlns:a16="http://schemas.microsoft.com/office/drawing/2014/main" id="{E7D6626F-F99A-B893-654D-0400CBC96A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6788" y="3686175"/>
            <a:ext cx="3078162" cy="20462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5" name="Rectangle 1">
            <a:extLst>
              <a:ext uri="{FF2B5EF4-FFF2-40B4-BE49-F238E27FC236}">
                <a16:creationId xmlns:a16="http://schemas.microsoft.com/office/drawing/2014/main" id="{02C95260-68C2-FCBB-6232-32A960F53B26}"/>
              </a:ext>
            </a:extLst>
          </p:cNvPr>
          <p:cNvSpPr>
            <a:spLocks noGrp="1" noChangeArrowheads="1"/>
          </p:cNvSpPr>
          <p:nvPr>
            <p:ph type="title" idx="4294967295"/>
          </p:nvPr>
        </p:nvSpPr>
        <p:spPr>
          <a:xfrm>
            <a:off x="1096963" y="287338"/>
            <a:ext cx="10058400" cy="1450975"/>
          </a:xfrm>
          <a:ln/>
        </p:spPr>
        <p:txBody>
          <a:bodyPr/>
          <a:lstStyle/>
          <a:p>
            <a:pPr algn="ctr">
              <a:lnSpc>
                <a:spcPct val="85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tLang="es-ES" sz="4400">
                <a:solidFill>
                  <a:srgbClr val="404040"/>
                </a:solidFill>
                <a:latin typeface="Cambria" panose="02040503050406030204" pitchFamily="18" charset="0"/>
              </a:rPr>
              <a:t>Métodos de Compostaje</a:t>
            </a:r>
          </a:p>
        </p:txBody>
      </p:sp>
      <p:sp>
        <p:nvSpPr>
          <p:cNvPr id="16386" name="Text Box 2">
            <a:extLst>
              <a:ext uri="{FF2B5EF4-FFF2-40B4-BE49-F238E27FC236}">
                <a16:creationId xmlns:a16="http://schemas.microsoft.com/office/drawing/2014/main" id="{3F01B4A3-4A62-8210-EDD8-66D1637F0EEA}"/>
              </a:ext>
            </a:extLst>
          </p:cNvPr>
          <p:cNvSpPr txBox="1">
            <a:spLocks noChangeArrowheads="1"/>
          </p:cNvSpPr>
          <p:nvPr/>
        </p:nvSpPr>
        <p:spPr bwMode="auto">
          <a:xfrm>
            <a:off x="1096963" y="1846263"/>
            <a:ext cx="10058400" cy="402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rIns="0"/>
          <a:lstStyle>
            <a:lvl1pPr marL="92075" indent="-92075">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90000"/>
              </a:lnSpc>
              <a:spcBef>
                <a:spcPts val="1225"/>
              </a:spcBef>
              <a:spcAft>
                <a:spcPts val="225"/>
              </a:spcAft>
              <a:buClr>
                <a:srgbClr val="99CB38"/>
              </a:buClr>
              <a:buFont typeface="Calibri" panose="020F0502020204030204" pitchFamily="34" charset="0"/>
              <a:buChar char=" "/>
            </a:pPr>
            <a:r>
              <a:rPr lang="es-ES" altLang="es-ES" sz="2400" b="1">
                <a:solidFill>
                  <a:srgbClr val="C00000"/>
                </a:solidFill>
                <a:latin typeface="Cambria" panose="02040503050406030204" pitchFamily="18" charset="0"/>
              </a:rPr>
              <a:t>Compostaje por capas</a:t>
            </a:r>
          </a:p>
          <a:p>
            <a:pPr algn="just" hangingPunct="1">
              <a:lnSpc>
                <a:spcPct val="90000"/>
              </a:lnSpc>
              <a:spcBef>
                <a:spcPts val="1225"/>
              </a:spcBef>
              <a:spcAft>
                <a:spcPts val="225"/>
              </a:spcAft>
              <a:buClr>
                <a:srgbClr val="99CB38"/>
              </a:buClr>
              <a:buFont typeface="Calibri" panose="020F0502020204030204" pitchFamily="34" charset="0"/>
              <a:buChar char=" "/>
            </a:pPr>
            <a:r>
              <a:rPr lang="es-ES" altLang="es-ES" sz="2200">
                <a:solidFill>
                  <a:srgbClr val="404040"/>
                </a:solidFill>
                <a:latin typeface="Cambria" panose="02040503050406030204" pitchFamily="18" charset="0"/>
              </a:rPr>
              <a:t>Los residuos de cultivos y agrícolas se pueden </a:t>
            </a:r>
            <a:r>
              <a:rPr lang="es-ES" altLang="es-ES" sz="2200" b="1">
                <a:solidFill>
                  <a:srgbClr val="404040"/>
                </a:solidFill>
                <a:latin typeface="Cambria" panose="02040503050406030204" pitchFamily="18" charset="0"/>
              </a:rPr>
              <a:t>añadir directamente al suelo </a:t>
            </a:r>
            <a:r>
              <a:rPr lang="es-ES" altLang="es-ES" sz="2200">
                <a:solidFill>
                  <a:srgbClr val="404040"/>
                </a:solidFill>
                <a:latin typeface="Cambria" panose="02040503050406030204" pitchFamily="18" charset="0"/>
              </a:rPr>
              <a:t>a través de la capa superficial usando arados o material de labranza.</a:t>
            </a:r>
          </a:p>
          <a:p>
            <a:pPr hangingPunct="1">
              <a:lnSpc>
                <a:spcPct val="90000"/>
              </a:lnSpc>
              <a:spcBef>
                <a:spcPts val="1225"/>
              </a:spcBef>
              <a:spcAft>
                <a:spcPts val="225"/>
              </a:spcAft>
              <a:buClrTx/>
              <a:buFontTx/>
              <a:buNone/>
            </a:pPr>
            <a:endParaRPr lang="es-ES" altLang="es-ES" sz="2200" b="1">
              <a:solidFill>
                <a:srgbClr val="404040"/>
              </a:solidFill>
              <a:latin typeface="Cambria" panose="02040503050406030204" pitchFamily="18" charset="0"/>
            </a:endParaRPr>
          </a:p>
          <a:p>
            <a:pPr hangingPunct="1">
              <a:lnSpc>
                <a:spcPct val="90000"/>
              </a:lnSpc>
              <a:spcBef>
                <a:spcPts val="1225"/>
              </a:spcBef>
              <a:spcAft>
                <a:spcPts val="225"/>
              </a:spcAft>
              <a:buClr>
                <a:srgbClr val="99CB38"/>
              </a:buClr>
              <a:buFont typeface="Calibri" panose="020F0502020204030204" pitchFamily="34" charset="0"/>
              <a:buChar char=" "/>
            </a:pPr>
            <a:r>
              <a:rPr lang="es-ES" altLang="es-ES" sz="2200" b="1">
                <a:solidFill>
                  <a:srgbClr val="404040"/>
                </a:solidFill>
                <a:latin typeface="Cambria" panose="02040503050406030204" pitchFamily="18" charset="0"/>
              </a:rPr>
              <a:t>El proceso es lento, pero el material orgánico</a:t>
            </a:r>
          </a:p>
          <a:p>
            <a:pPr hangingPunct="1">
              <a:lnSpc>
                <a:spcPct val="90000"/>
              </a:lnSpc>
              <a:spcBef>
                <a:spcPts val="1225"/>
              </a:spcBef>
              <a:spcAft>
                <a:spcPts val="225"/>
              </a:spcAft>
              <a:buClr>
                <a:srgbClr val="99CB38"/>
              </a:buClr>
              <a:buFont typeface="Calibri" panose="020F0502020204030204" pitchFamily="34" charset="0"/>
              <a:buChar char=" "/>
            </a:pPr>
            <a:r>
              <a:rPr lang="es-ES" altLang="es-ES" sz="2200" b="1">
                <a:solidFill>
                  <a:srgbClr val="404040"/>
                </a:solidFill>
                <a:latin typeface="Cambria" panose="02040503050406030204" pitchFamily="18" charset="0"/>
              </a:rPr>
              <a:t>descompuesto puede enriquecer el suelo</a:t>
            </a:r>
          </a:p>
          <a:p>
            <a:pPr hangingPunct="1">
              <a:lnSpc>
                <a:spcPct val="90000"/>
              </a:lnSpc>
              <a:spcBef>
                <a:spcPts val="1225"/>
              </a:spcBef>
              <a:spcAft>
                <a:spcPts val="225"/>
              </a:spcAft>
              <a:buClr>
                <a:srgbClr val="99CB38"/>
              </a:buClr>
              <a:buFont typeface="Calibri" panose="020F0502020204030204" pitchFamily="34" charset="0"/>
              <a:buChar char=" "/>
            </a:pPr>
            <a:r>
              <a:rPr lang="es-ES" altLang="es-ES" sz="2200" b="1">
                <a:solidFill>
                  <a:srgbClr val="404040"/>
                </a:solidFill>
                <a:latin typeface="Cambria" panose="02040503050406030204" pitchFamily="18" charset="0"/>
              </a:rPr>
              <a:t>con nutrientes y mejorar su estructura. </a:t>
            </a:r>
          </a:p>
        </p:txBody>
      </p:sp>
      <p:pic>
        <p:nvPicPr>
          <p:cNvPr id="16387" name="Picture 3">
            <a:extLst>
              <a:ext uri="{FF2B5EF4-FFF2-40B4-BE49-F238E27FC236}">
                <a16:creationId xmlns:a16="http://schemas.microsoft.com/office/drawing/2014/main" id="{DF87784A-88D3-DEF7-7627-45D7BE6CAC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8313" y="3435350"/>
            <a:ext cx="2806700" cy="21050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09" name="Rectangle 1">
            <a:extLst>
              <a:ext uri="{FF2B5EF4-FFF2-40B4-BE49-F238E27FC236}">
                <a16:creationId xmlns:a16="http://schemas.microsoft.com/office/drawing/2014/main" id="{C64F71DE-3FDE-8B90-7F20-B0CF19047491}"/>
              </a:ext>
            </a:extLst>
          </p:cNvPr>
          <p:cNvSpPr>
            <a:spLocks noGrp="1" noChangeArrowheads="1"/>
          </p:cNvSpPr>
          <p:nvPr>
            <p:ph type="title" idx="4294967295"/>
          </p:nvPr>
        </p:nvSpPr>
        <p:spPr>
          <a:xfrm>
            <a:off x="1096963" y="287338"/>
            <a:ext cx="10058400" cy="1450975"/>
          </a:xfrm>
          <a:ln/>
        </p:spPr>
        <p:txBody>
          <a:bodyPr/>
          <a:lstStyle/>
          <a:p>
            <a:pPr algn="ctr">
              <a:lnSpc>
                <a:spcPct val="85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tLang="es-ES" sz="4400">
                <a:solidFill>
                  <a:srgbClr val="404040"/>
                </a:solidFill>
                <a:latin typeface="Cambria" panose="02040503050406030204" pitchFamily="18" charset="0"/>
              </a:rPr>
              <a:t>Cómo Hacer Abono</a:t>
            </a:r>
          </a:p>
        </p:txBody>
      </p:sp>
      <p:sp>
        <p:nvSpPr>
          <p:cNvPr id="17410" name="Text Box 2">
            <a:extLst>
              <a:ext uri="{FF2B5EF4-FFF2-40B4-BE49-F238E27FC236}">
                <a16:creationId xmlns:a16="http://schemas.microsoft.com/office/drawing/2014/main" id="{830E4B17-8F99-E6A1-C174-9C487F71C10B}"/>
              </a:ext>
            </a:extLst>
          </p:cNvPr>
          <p:cNvSpPr txBox="1">
            <a:spLocks noChangeArrowheads="1"/>
          </p:cNvSpPr>
          <p:nvPr/>
        </p:nvSpPr>
        <p:spPr bwMode="auto">
          <a:xfrm>
            <a:off x="1096963" y="1846263"/>
            <a:ext cx="10526712" cy="402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rIns="0"/>
          <a:lstStyle>
            <a:lvl1pPr marL="92075" indent="-92075">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9pPr>
          </a:lstStyle>
          <a:p>
            <a:pPr algn="just" hangingPunct="1">
              <a:lnSpc>
                <a:spcPct val="90000"/>
              </a:lnSpc>
              <a:spcBef>
                <a:spcPts val="1225"/>
              </a:spcBef>
              <a:spcAft>
                <a:spcPts val="225"/>
              </a:spcAft>
              <a:buClr>
                <a:srgbClr val="99CB38"/>
              </a:buClr>
              <a:buFont typeface="Calibri" panose="020F0502020204030204" pitchFamily="34" charset="0"/>
              <a:buChar char=" "/>
            </a:pPr>
            <a:r>
              <a:rPr lang="es-ES" altLang="es-ES" sz="2000">
                <a:solidFill>
                  <a:srgbClr val="404040"/>
                </a:solidFill>
                <a:latin typeface="Cambria" panose="02040503050406030204" pitchFamily="18" charset="0"/>
              </a:rPr>
              <a:t>El abono se crea por la actividad de varios microorganismos y otros organismos más grandes, como los gusanos e insectos. Proporcionar las condiciones medioambientales óptimas para los organismos vivos puede acelerar el proceso y mejorar la calidad del abono. Para lograrlo, los siguientes parámetros deben estar a </a:t>
            </a:r>
            <a:r>
              <a:rPr lang="es-ES" altLang="es-ES" sz="2000" b="1">
                <a:solidFill>
                  <a:srgbClr val="C00000"/>
                </a:solidFill>
                <a:latin typeface="Cambria" panose="02040503050406030204" pitchFamily="18" charset="0"/>
              </a:rPr>
              <a:t>niveles óptimos</a:t>
            </a:r>
            <a:r>
              <a:rPr lang="es-ES" altLang="es-ES" sz="2000">
                <a:solidFill>
                  <a:srgbClr val="404040"/>
                </a:solidFill>
                <a:latin typeface="Cambria" panose="02040503050406030204" pitchFamily="18" charset="0"/>
              </a:rPr>
              <a:t>:</a:t>
            </a:r>
          </a:p>
          <a:p>
            <a:pPr algn="just" hangingPunct="1">
              <a:lnSpc>
                <a:spcPct val="90000"/>
              </a:lnSpc>
              <a:spcBef>
                <a:spcPts val="1225"/>
              </a:spcBef>
              <a:spcAft>
                <a:spcPts val="225"/>
              </a:spcAft>
              <a:buClrTx/>
              <a:buFontTx/>
              <a:buNone/>
            </a:pPr>
            <a:endParaRPr lang="es-ES" altLang="es-ES" sz="2000">
              <a:solidFill>
                <a:srgbClr val="404040"/>
              </a:solidFill>
              <a:latin typeface="Cambria" panose="02040503050406030204" pitchFamily="18" charset="0"/>
            </a:endParaRPr>
          </a:p>
          <a:p>
            <a:pPr marL="446088" indent="-446088" algn="just" hangingPunct="1">
              <a:lnSpc>
                <a:spcPct val="90000"/>
              </a:lnSpc>
              <a:spcAft>
                <a:spcPts val="225"/>
              </a:spcAft>
              <a:buClr>
                <a:srgbClr val="99CB38"/>
              </a:buClr>
              <a:buFont typeface="Wingdings" panose="05000000000000000000" pitchFamily="2" charset="2"/>
              <a:buChar char=""/>
            </a:pPr>
            <a:r>
              <a:rPr lang="es-ES" altLang="es-ES" sz="2000">
                <a:solidFill>
                  <a:srgbClr val="404040"/>
                </a:solidFill>
                <a:latin typeface="Cambria" panose="02040503050406030204" pitchFamily="18" charset="0"/>
              </a:rPr>
              <a:t> Tipo de materia orgánica</a:t>
            </a:r>
          </a:p>
          <a:p>
            <a:pPr marL="446088" indent="-446088" algn="just" hangingPunct="1">
              <a:lnSpc>
                <a:spcPct val="90000"/>
              </a:lnSpc>
              <a:spcAft>
                <a:spcPts val="225"/>
              </a:spcAft>
              <a:buClr>
                <a:srgbClr val="99CB38"/>
              </a:buClr>
              <a:buFont typeface="Wingdings" panose="05000000000000000000" pitchFamily="2" charset="2"/>
              <a:buChar char=""/>
            </a:pPr>
            <a:r>
              <a:rPr lang="es-ES" altLang="es-ES" sz="2000">
                <a:solidFill>
                  <a:srgbClr val="404040"/>
                </a:solidFill>
                <a:latin typeface="Cambria" panose="02040503050406030204" pitchFamily="18" charset="0"/>
              </a:rPr>
              <a:t> Humedad</a:t>
            </a:r>
          </a:p>
          <a:p>
            <a:pPr marL="446088" indent="-446088" algn="just" hangingPunct="1">
              <a:lnSpc>
                <a:spcPct val="90000"/>
              </a:lnSpc>
              <a:spcAft>
                <a:spcPts val="225"/>
              </a:spcAft>
              <a:buClr>
                <a:srgbClr val="99CB38"/>
              </a:buClr>
              <a:buFont typeface="Wingdings" panose="05000000000000000000" pitchFamily="2" charset="2"/>
              <a:buChar char=""/>
            </a:pPr>
            <a:r>
              <a:rPr lang="es-ES" altLang="es-ES" sz="2000">
                <a:solidFill>
                  <a:srgbClr val="404040"/>
                </a:solidFill>
                <a:latin typeface="Cambria" panose="02040503050406030204" pitchFamily="18" charset="0"/>
              </a:rPr>
              <a:t> Temperatura </a:t>
            </a:r>
          </a:p>
          <a:p>
            <a:pPr marL="446088" indent="-446088" algn="just" hangingPunct="1">
              <a:lnSpc>
                <a:spcPct val="90000"/>
              </a:lnSpc>
              <a:spcAft>
                <a:spcPts val="225"/>
              </a:spcAft>
              <a:buClr>
                <a:srgbClr val="99CB38"/>
              </a:buClr>
              <a:buFont typeface="Wingdings" panose="05000000000000000000" pitchFamily="2" charset="2"/>
              <a:buChar char=""/>
            </a:pPr>
            <a:r>
              <a:rPr lang="es-ES" altLang="es-ES" sz="2000">
                <a:solidFill>
                  <a:srgbClr val="404040"/>
                </a:solidFill>
                <a:latin typeface="Cambria" panose="02040503050406030204" pitchFamily="18" charset="0"/>
              </a:rPr>
              <a:t> Aire</a:t>
            </a:r>
          </a:p>
          <a:p>
            <a:pPr marL="446088" indent="-446088" algn="just" hangingPunct="1">
              <a:lnSpc>
                <a:spcPct val="90000"/>
              </a:lnSpc>
              <a:spcAft>
                <a:spcPts val="225"/>
              </a:spcAft>
              <a:buClr>
                <a:srgbClr val="99CB38"/>
              </a:buClr>
              <a:buFont typeface="Wingdings" panose="05000000000000000000" pitchFamily="2" charset="2"/>
              <a:buChar char=""/>
            </a:pPr>
            <a:r>
              <a:rPr lang="es-ES" altLang="es-ES" sz="2000">
                <a:solidFill>
                  <a:srgbClr val="404040"/>
                </a:solidFill>
                <a:latin typeface="Cambria" panose="02040503050406030204" pitchFamily="18" charset="0"/>
              </a:rPr>
              <a:t> Acidez (en gran medida depende del flujo de aire y humedad)</a:t>
            </a:r>
          </a:p>
          <a:p>
            <a:pPr algn="just" hangingPunct="1">
              <a:lnSpc>
                <a:spcPct val="90000"/>
              </a:lnSpc>
              <a:spcAft>
                <a:spcPts val="225"/>
              </a:spcAft>
              <a:buClrTx/>
              <a:buFontTx/>
              <a:buNone/>
            </a:pPr>
            <a:endParaRPr lang="es-ES" altLang="es-ES" sz="2000">
              <a:solidFill>
                <a:srgbClr val="404040"/>
              </a:solidFill>
              <a:latin typeface="Cambria" panose="02040503050406030204" pitchFamily="18" charset="0"/>
            </a:endParaRPr>
          </a:p>
          <a:p>
            <a:pPr hangingPunct="1">
              <a:lnSpc>
                <a:spcPct val="90000"/>
              </a:lnSpc>
              <a:spcAft>
                <a:spcPts val="225"/>
              </a:spcAft>
              <a:buClrTx/>
              <a:buFontTx/>
              <a:buNone/>
            </a:pPr>
            <a:endParaRPr lang="es-ES" altLang="es-ES" sz="2000">
              <a:solidFill>
                <a:srgbClr val="404040"/>
              </a:solidFill>
              <a:latin typeface="Cambria" panose="02040503050406030204" pitchFamily="18" charset="0"/>
            </a:endParaRP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3" name="Rectangle 1">
            <a:extLst>
              <a:ext uri="{FF2B5EF4-FFF2-40B4-BE49-F238E27FC236}">
                <a16:creationId xmlns:a16="http://schemas.microsoft.com/office/drawing/2014/main" id="{BADB107D-A5DE-277A-3431-21E87777C28D}"/>
              </a:ext>
            </a:extLst>
          </p:cNvPr>
          <p:cNvSpPr>
            <a:spLocks noGrp="1" noChangeArrowheads="1"/>
          </p:cNvSpPr>
          <p:nvPr>
            <p:ph type="title" idx="4294967295"/>
          </p:nvPr>
        </p:nvSpPr>
        <p:spPr>
          <a:xfrm>
            <a:off x="1096963" y="287338"/>
            <a:ext cx="10058400" cy="1450975"/>
          </a:xfrm>
          <a:ln/>
        </p:spPr>
        <p:txBody>
          <a:bodyPr/>
          <a:lstStyle/>
          <a:p>
            <a:pPr algn="ctr">
              <a:lnSpc>
                <a:spcPct val="85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tLang="es-ES" sz="4400">
                <a:solidFill>
                  <a:srgbClr val="404040"/>
                </a:solidFill>
                <a:latin typeface="Cambria" panose="02040503050406030204" pitchFamily="18" charset="0"/>
              </a:rPr>
              <a:t>Tipos de Materia Orgánica</a:t>
            </a:r>
          </a:p>
        </p:txBody>
      </p:sp>
      <p:sp>
        <p:nvSpPr>
          <p:cNvPr id="18434" name="Text Box 2">
            <a:extLst>
              <a:ext uri="{FF2B5EF4-FFF2-40B4-BE49-F238E27FC236}">
                <a16:creationId xmlns:a16="http://schemas.microsoft.com/office/drawing/2014/main" id="{9E1DF976-AD10-70BB-1871-33AE00E57C97}"/>
              </a:ext>
            </a:extLst>
          </p:cNvPr>
          <p:cNvSpPr txBox="1">
            <a:spLocks noChangeArrowheads="1"/>
          </p:cNvSpPr>
          <p:nvPr/>
        </p:nvSpPr>
        <p:spPr bwMode="auto">
          <a:xfrm>
            <a:off x="1096963" y="1846263"/>
            <a:ext cx="10058400" cy="4402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rIns="0"/>
          <a:lstStyle>
            <a:lvl1pPr marL="98425" indent="-98425">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90000"/>
              </a:lnSpc>
              <a:spcBef>
                <a:spcPts val="1225"/>
              </a:spcBef>
              <a:spcAft>
                <a:spcPts val="225"/>
              </a:spcAft>
              <a:buClr>
                <a:srgbClr val="99CB38"/>
              </a:buClr>
              <a:buFont typeface="Calibri" panose="020F0502020204030204" pitchFamily="34" charset="0"/>
              <a:buChar char=" "/>
            </a:pPr>
            <a:r>
              <a:rPr lang="es-ES" altLang="es-ES" sz="1700">
                <a:solidFill>
                  <a:srgbClr val="404040"/>
                </a:solidFill>
                <a:latin typeface="Cambria" panose="02040503050406030204" pitchFamily="18" charset="0"/>
              </a:rPr>
              <a:t>             </a:t>
            </a:r>
            <a:r>
              <a:rPr lang="es-ES" altLang="es-ES" sz="1700" b="1">
                <a:solidFill>
                  <a:srgbClr val="C00000"/>
                </a:solidFill>
                <a:latin typeface="Cambria" panose="02040503050406030204" pitchFamily="18" charset="0"/>
              </a:rPr>
              <a:t>La proporción óptima de carbono y nitrógeno (C:N) es 25-30:1. </a:t>
            </a:r>
          </a:p>
          <a:p>
            <a:pPr hangingPunct="1">
              <a:lnSpc>
                <a:spcPct val="90000"/>
              </a:lnSpc>
              <a:spcBef>
                <a:spcPts val="1225"/>
              </a:spcBef>
              <a:spcAft>
                <a:spcPts val="225"/>
              </a:spcAft>
              <a:buClr>
                <a:srgbClr val="99CB38"/>
              </a:buClr>
              <a:buFont typeface="Calibri" panose="020F0502020204030204" pitchFamily="34" charset="0"/>
              <a:buChar char=" "/>
            </a:pPr>
            <a:r>
              <a:rPr lang="es-ES" altLang="es-ES" sz="1700">
                <a:solidFill>
                  <a:srgbClr val="404040"/>
                </a:solidFill>
                <a:latin typeface="Cambria" panose="02040503050406030204" pitchFamily="18" charset="0"/>
              </a:rPr>
              <a:t>Esta proporción depende de los ingredientes de compostaje usados en el proceso. La clave para un compostaje exitoso es lograr una mezcla equilibrada de materiales ricos en nitrógeno (verde) y carbono (marrón). </a:t>
            </a:r>
          </a:p>
          <a:p>
            <a:pPr hangingPunct="1">
              <a:lnSpc>
                <a:spcPct val="90000"/>
              </a:lnSpc>
              <a:spcBef>
                <a:spcPts val="1225"/>
              </a:spcBef>
              <a:spcAft>
                <a:spcPts val="225"/>
              </a:spcAft>
              <a:buClr>
                <a:srgbClr val="99CB38"/>
              </a:buClr>
              <a:buFont typeface="Calibri" panose="020F0502020204030204" pitchFamily="34" charset="0"/>
              <a:buChar char=" "/>
            </a:pPr>
            <a:r>
              <a:rPr lang="es-ES" altLang="es-ES" sz="1700">
                <a:solidFill>
                  <a:srgbClr val="404040"/>
                </a:solidFill>
                <a:latin typeface="Cambria" panose="02040503050406030204" pitchFamily="18" charset="0"/>
              </a:rPr>
              <a:t>Los </a:t>
            </a:r>
            <a:r>
              <a:rPr lang="es-ES" altLang="es-ES" sz="1700" b="1">
                <a:solidFill>
                  <a:srgbClr val="63A537"/>
                </a:solidFill>
                <a:latin typeface="Cambria" panose="02040503050406030204" pitchFamily="18" charset="0"/>
              </a:rPr>
              <a:t>materiales verdes </a:t>
            </a:r>
            <a:r>
              <a:rPr lang="es-ES" altLang="es-ES" sz="1700">
                <a:solidFill>
                  <a:srgbClr val="404040"/>
                </a:solidFill>
                <a:latin typeface="Cambria" panose="02040503050406030204" pitchFamily="18" charset="0"/>
              </a:rPr>
              <a:t>son ricos en nitrógeno e incluyen restos de frutas y verduras, granos de café, hierba fresca y recortes de plantas.</a:t>
            </a:r>
          </a:p>
          <a:p>
            <a:pPr hangingPunct="1">
              <a:lnSpc>
                <a:spcPct val="90000"/>
              </a:lnSpc>
              <a:spcBef>
                <a:spcPts val="1225"/>
              </a:spcBef>
              <a:spcAft>
                <a:spcPts val="225"/>
              </a:spcAft>
              <a:buClr>
                <a:srgbClr val="99CB38"/>
              </a:buClr>
              <a:buFont typeface="Calibri" panose="020F0502020204030204" pitchFamily="34" charset="0"/>
              <a:buChar char=" "/>
            </a:pPr>
            <a:r>
              <a:rPr lang="es-ES" altLang="es-ES" sz="1700">
                <a:solidFill>
                  <a:srgbClr val="404040"/>
                </a:solidFill>
                <a:latin typeface="Cambria" panose="02040503050406030204" pitchFamily="18" charset="0"/>
              </a:rPr>
              <a:t>Los </a:t>
            </a:r>
            <a:r>
              <a:rPr lang="es-ES" altLang="es-ES" sz="1700" b="1">
                <a:solidFill>
                  <a:srgbClr val="996633"/>
                </a:solidFill>
                <a:latin typeface="Cambria" panose="02040503050406030204" pitchFamily="18" charset="0"/>
              </a:rPr>
              <a:t>materiales marrones</a:t>
            </a:r>
            <a:r>
              <a:rPr lang="es-ES" altLang="es-ES" sz="1700">
                <a:solidFill>
                  <a:srgbClr val="996633"/>
                </a:solidFill>
                <a:latin typeface="Cambria" panose="02040503050406030204" pitchFamily="18" charset="0"/>
              </a:rPr>
              <a:t> </a:t>
            </a:r>
            <a:r>
              <a:rPr lang="es-ES" altLang="es-ES" sz="1700">
                <a:solidFill>
                  <a:srgbClr val="404040"/>
                </a:solidFill>
                <a:latin typeface="Cambria" panose="02040503050406030204" pitchFamily="18" charset="0"/>
              </a:rPr>
              <a:t>son ricos en carbono e incluyen residuos como paja, heno, hojas secas y cartón.</a:t>
            </a:r>
          </a:p>
          <a:p>
            <a:pPr hangingPunct="1">
              <a:lnSpc>
                <a:spcPct val="90000"/>
              </a:lnSpc>
              <a:spcBef>
                <a:spcPts val="1225"/>
              </a:spcBef>
              <a:spcAft>
                <a:spcPts val="225"/>
              </a:spcAft>
              <a:buClr>
                <a:srgbClr val="99CB38"/>
              </a:buClr>
              <a:buFont typeface="Calibri" panose="020F0502020204030204" pitchFamily="34" charset="0"/>
              <a:buChar char=" "/>
            </a:pPr>
            <a:r>
              <a:rPr lang="es-ES" altLang="es-ES" sz="1700">
                <a:solidFill>
                  <a:srgbClr val="404040"/>
                </a:solidFill>
                <a:latin typeface="Cambria" panose="02040503050406030204" pitchFamily="18" charset="0"/>
              </a:rPr>
              <a:t>Los materiales leñosos tienen porcentajes altos de lignina y quitina y tienen que ser triturados para descomponerse más fácilmente. Los residuos alimenticios están llenos de carbohidratos y azúcares, y se descomponen más fácilmente durante las etapas iniciales. Ten cuidado de no usar materiales tóxicos.</a:t>
            </a:r>
          </a:p>
          <a:p>
            <a:pPr hangingPunct="1">
              <a:lnSpc>
                <a:spcPct val="90000"/>
              </a:lnSpc>
              <a:spcBef>
                <a:spcPts val="1225"/>
              </a:spcBef>
              <a:spcAft>
                <a:spcPts val="225"/>
              </a:spcAft>
              <a:buClrTx/>
              <a:buFontTx/>
              <a:buNone/>
            </a:pPr>
            <a:r>
              <a:rPr lang="es-ES" altLang="es-ES" sz="1700" u="sng">
                <a:solidFill>
                  <a:srgbClr val="404040"/>
                </a:solidFill>
                <a:latin typeface="Cambria" panose="02040503050406030204" pitchFamily="18" charset="0"/>
              </a:rPr>
              <a:t>Superficie del material de compostaje</a:t>
            </a:r>
            <a:r>
              <a:rPr lang="es-ES" altLang="es-ES" sz="1700">
                <a:solidFill>
                  <a:srgbClr val="404040"/>
                </a:solidFill>
                <a:latin typeface="Cambria" panose="02040503050406030204" pitchFamily="18" charset="0"/>
              </a:rPr>
              <a:t>: Cuanto más pequeños sean los materiales orgánicos, más grande será la superficie en la que pueden trabajar los descomponedores. </a:t>
            </a:r>
          </a:p>
          <a:p>
            <a:pPr algn="ctr" hangingPunct="1">
              <a:lnSpc>
                <a:spcPct val="90000"/>
              </a:lnSpc>
              <a:spcBef>
                <a:spcPts val="1225"/>
              </a:spcBef>
              <a:spcAft>
                <a:spcPts val="225"/>
              </a:spcAft>
              <a:buClrTx/>
              <a:buFontTx/>
              <a:buNone/>
            </a:pPr>
            <a:r>
              <a:rPr lang="es-ES" altLang="es-ES" sz="1700" b="1">
                <a:solidFill>
                  <a:srgbClr val="404040"/>
                </a:solidFill>
                <a:latin typeface="Cambria" panose="02040503050406030204" pitchFamily="18" charset="0"/>
              </a:rPr>
              <a:t>Cuando la proporción cae por debajo de 20:1, el abono estará maduro. </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9457" name="Picture 1">
            <a:extLst>
              <a:ext uri="{FF2B5EF4-FFF2-40B4-BE49-F238E27FC236}">
                <a16:creationId xmlns:a16="http://schemas.microsoft.com/office/drawing/2014/main" id="{BEB5DDDE-C042-B5B5-7FE0-6B1508F800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675" y="1509713"/>
            <a:ext cx="10656888" cy="6159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458" name="Picture 2">
            <a:extLst>
              <a:ext uri="{FF2B5EF4-FFF2-40B4-BE49-F238E27FC236}">
                <a16:creationId xmlns:a16="http://schemas.microsoft.com/office/drawing/2014/main" id="{1052291A-3FDE-A4D4-90A1-9153A4DDDD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3275" y="687388"/>
            <a:ext cx="8328025" cy="55483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459" name="Rectangle 3">
            <a:extLst>
              <a:ext uri="{FF2B5EF4-FFF2-40B4-BE49-F238E27FC236}">
                <a16:creationId xmlns:a16="http://schemas.microsoft.com/office/drawing/2014/main" id="{B5FCA9FC-5E84-AD50-EEA9-D781A93B62C3}"/>
              </a:ext>
            </a:extLst>
          </p:cNvPr>
          <p:cNvSpPr>
            <a:spLocks noChangeArrowheads="1"/>
          </p:cNvSpPr>
          <p:nvPr/>
        </p:nvSpPr>
        <p:spPr bwMode="auto">
          <a:xfrm>
            <a:off x="4005263" y="779463"/>
            <a:ext cx="1071562" cy="309562"/>
          </a:xfrm>
          <a:prstGeom prst="rect">
            <a:avLst/>
          </a:prstGeom>
          <a:solidFill>
            <a:srgbClr val="FFFFFF"/>
          </a:solidFill>
          <a:ln w="936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460" name="Rectangle 4">
            <a:extLst>
              <a:ext uri="{FF2B5EF4-FFF2-40B4-BE49-F238E27FC236}">
                <a16:creationId xmlns:a16="http://schemas.microsoft.com/office/drawing/2014/main" id="{29566B7F-02DA-CEAE-0EA2-E64FDF969D63}"/>
              </a:ext>
            </a:extLst>
          </p:cNvPr>
          <p:cNvSpPr>
            <a:spLocks noChangeArrowheads="1"/>
          </p:cNvSpPr>
          <p:nvPr/>
        </p:nvSpPr>
        <p:spPr bwMode="auto">
          <a:xfrm>
            <a:off x="7739063" y="811213"/>
            <a:ext cx="1871662" cy="309562"/>
          </a:xfrm>
          <a:prstGeom prst="rect">
            <a:avLst/>
          </a:prstGeom>
          <a:solidFill>
            <a:srgbClr val="FFFFFF"/>
          </a:solidFill>
          <a:ln w="936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461" name="Text Box 5">
            <a:extLst>
              <a:ext uri="{FF2B5EF4-FFF2-40B4-BE49-F238E27FC236}">
                <a16:creationId xmlns:a16="http://schemas.microsoft.com/office/drawing/2014/main" id="{BDDA0457-70A4-E4C0-C939-B7711A8DDD21}"/>
              </a:ext>
            </a:extLst>
          </p:cNvPr>
          <p:cNvSpPr txBox="1">
            <a:spLocks noChangeArrowheads="1"/>
          </p:cNvSpPr>
          <p:nvPr/>
        </p:nvSpPr>
        <p:spPr bwMode="auto">
          <a:xfrm>
            <a:off x="3308350" y="757238"/>
            <a:ext cx="216535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832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es-ES" altLang="es-ES" sz="1500"/>
              <a:t>Convertir en abono</a:t>
            </a:r>
          </a:p>
        </p:txBody>
      </p:sp>
      <p:sp>
        <p:nvSpPr>
          <p:cNvPr id="19462" name="Text Box 6">
            <a:extLst>
              <a:ext uri="{FF2B5EF4-FFF2-40B4-BE49-F238E27FC236}">
                <a16:creationId xmlns:a16="http://schemas.microsoft.com/office/drawing/2014/main" id="{F1A0774D-C6C1-215D-8FCD-92964F2708D3}"/>
              </a:ext>
            </a:extLst>
          </p:cNvPr>
          <p:cNvSpPr txBox="1">
            <a:spLocks noChangeArrowheads="1"/>
          </p:cNvSpPr>
          <p:nvPr/>
        </p:nvSpPr>
        <p:spPr bwMode="auto">
          <a:xfrm>
            <a:off x="7612063" y="833438"/>
            <a:ext cx="2100262"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832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es-ES" altLang="es-ES" sz="1500"/>
              <a:t>No convertir en abono</a:t>
            </a:r>
          </a:p>
        </p:txBody>
      </p:sp>
      <p:sp>
        <p:nvSpPr>
          <p:cNvPr id="19463" name="Rectangle 7">
            <a:extLst>
              <a:ext uri="{FF2B5EF4-FFF2-40B4-BE49-F238E27FC236}">
                <a16:creationId xmlns:a16="http://schemas.microsoft.com/office/drawing/2014/main" id="{6CF9BE11-0EFD-DF19-9FEA-9CD0EC537F69}"/>
              </a:ext>
            </a:extLst>
          </p:cNvPr>
          <p:cNvSpPr>
            <a:spLocks noChangeArrowheads="1"/>
          </p:cNvSpPr>
          <p:nvPr/>
        </p:nvSpPr>
        <p:spPr bwMode="auto">
          <a:xfrm>
            <a:off x="2543175" y="2197100"/>
            <a:ext cx="876300" cy="173038"/>
          </a:xfrm>
          <a:prstGeom prst="rect">
            <a:avLst/>
          </a:prstGeom>
          <a:solidFill>
            <a:srgbClr val="FFFFFF"/>
          </a:solidFill>
          <a:ln w="936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464" name="Text Box 8">
            <a:extLst>
              <a:ext uri="{FF2B5EF4-FFF2-40B4-BE49-F238E27FC236}">
                <a16:creationId xmlns:a16="http://schemas.microsoft.com/office/drawing/2014/main" id="{B4FC4BA4-C032-7261-B0E8-8AF2FA2360B3}"/>
              </a:ext>
            </a:extLst>
          </p:cNvPr>
          <p:cNvSpPr txBox="1">
            <a:spLocks noChangeArrowheads="1"/>
          </p:cNvSpPr>
          <p:nvPr/>
        </p:nvSpPr>
        <p:spPr bwMode="auto">
          <a:xfrm>
            <a:off x="2027238" y="2162175"/>
            <a:ext cx="1689100" cy="490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76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es-ES" altLang="es-ES" sz="1400"/>
              <a:t>Recortes de hierba</a:t>
            </a:r>
          </a:p>
        </p:txBody>
      </p:sp>
      <p:sp>
        <p:nvSpPr>
          <p:cNvPr id="19465" name="Rectangle 9">
            <a:extLst>
              <a:ext uri="{FF2B5EF4-FFF2-40B4-BE49-F238E27FC236}">
                <a16:creationId xmlns:a16="http://schemas.microsoft.com/office/drawing/2014/main" id="{DBA1E62E-1821-CE41-79B9-565C380F18C9}"/>
              </a:ext>
            </a:extLst>
          </p:cNvPr>
          <p:cNvSpPr>
            <a:spLocks noChangeArrowheads="1"/>
          </p:cNvSpPr>
          <p:nvPr/>
        </p:nvSpPr>
        <p:spPr bwMode="auto">
          <a:xfrm>
            <a:off x="3810000" y="2305050"/>
            <a:ext cx="736600" cy="184150"/>
          </a:xfrm>
          <a:prstGeom prst="rect">
            <a:avLst/>
          </a:prstGeom>
          <a:solidFill>
            <a:srgbClr val="FFFFFF"/>
          </a:solidFill>
          <a:ln w="936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466" name="Rectangle 10">
            <a:extLst>
              <a:ext uri="{FF2B5EF4-FFF2-40B4-BE49-F238E27FC236}">
                <a16:creationId xmlns:a16="http://schemas.microsoft.com/office/drawing/2014/main" id="{6E2E4E89-40BA-6CA0-A125-DFB6C0D4EA94}"/>
              </a:ext>
            </a:extLst>
          </p:cNvPr>
          <p:cNvSpPr>
            <a:spLocks noChangeArrowheads="1"/>
          </p:cNvSpPr>
          <p:nvPr/>
        </p:nvSpPr>
        <p:spPr bwMode="auto">
          <a:xfrm>
            <a:off x="2338388" y="2849563"/>
            <a:ext cx="736600" cy="184150"/>
          </a:xfrm>
          <a:prstGeom prst="rect">
            <a:avLst/>
          </a:prstGeom>
          <a:solidFill>
            <a:srgbClr val="FFFFFF"/>
          </a:solidFill>
          <a:ln w="936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467" name="Text Box 11">
            <a:extLst>
              <a:ext uri="{FF2B5EF4-FFF2-40B4-BE49-F238E27FC236}">
                <a16:creationId xmlns:a16="http://schemas.microsoft.com/office/drawing/2014/main" id="{0C82DD56-FE69-BB88-BE55-2773318DA458}"/>
              </a:ext>
            </a:extLst>
          </p:cNvPr>
          <p:cNvSpPr txBox="1">
            <a:spLocks noChangeArrowheads="1"/>
          </p:cNvSpPr>
          <p:nvPr/>
        </p:nvSpPr>
        <p:spPr bwMode="auto">
          <a:xfrm>
            <a:off x="3597275" y="2259013"/>
            <a:ext cx="1250950"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58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es-ES" altLang="es-ES" sz="1200"/>
              <a:t>Bolsitas de té</a:t>
            </a:r>
          </a:p>
        </p:txBody>
      </p:sp>
      <p:sp>
        <p:nvSpPr>
          <p:cNvPr id="19468" name="Rectangle 12">
            <a:extLst>
              <a:ext uri="{FF2B5EF4-FFF2-40B4-BE49-F238E27FC236}">
                <a16:creationId xmlns:a16="http://schemas.microsoft.com/office/drawing/2014/main" id="{5CF76C40-4957-404E-535C-451F48929E3B}"/>
              </a:ext>
            </a:extLst>
          </p:cNvPr>
          <p:cNvSpPr>
            <a:spLocks noChangeArrowheads="1"/>
          </p:cNvSpPr>
          <p:nvPr/>
        </p:nvSpPr>
        <p:spPr bwMode="auto">
          <a:xfrm>
            <a:off x="3517900" y="2824163"/>
            <a:ext cx="952500" cy="184150"/>
          </a:xfrm>
          <a:prstGeom prst="rect">
            <a:avLst/>
          </a:prstGeom>
          <a:solidFill>
            <a:srgbClr val="FFFFFF"/>
          </a:solidFill>
          <a:ln w="936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469" name="Text Box 13">
            <a:extLst>
              <a:ext uri="{FF2B5EF4-FFF2-40B4-BE49-F238E27FC236}">
                <a16:creationId xmlns:a16="http://schemas.microsoft.com/office/drawing/2014/main" id="{894B83C9-60DE-C748-30F9-9DB199AC9D92}"/>
              </a:ext>
            </a:extLst>
          </p:cNvPr>
          <p:cNvSpPr txBox="1">
            <a:spLocks noChangeArrowheads="1"/>
          </p:cNvSpPr>
          <p:nvPr/>
        </p:nvSpPr>
        <p:spPr bwMode="auto">
          <a:xfrm>
            <a:off x="2073275" y="2811463"/>
            <a:ext cx="1250950"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58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es-ES" altLang="es-ES" sz="1200"/>
              <a:t>Arroz y granos</a:t>
            </a:r>
          </a:p>
        </p:txBody>
      </p:sp>
      <p:sp>
        <p:nvSpPr>
          <p:cNvPr id="19470" name="Rectangle 14">
            <a:extLst>
              <a:ext uri="{FF2B5EF4-FFF2-40B4-BE49-F238E27FC236}">
                <a16:creationId xmlns:a16="http://schemas.microsoft.com/office/drawing/2014/main" id="{3EE546AA-5692-D117-A2FA-144AADD4772D}"/>
              </a:ext>
            </a:extLst>
          </p:cNvPr>
          <p:cNvSpPr>
            <a:spLocks noChangeArrowheads="1"/>
          </p:cNvSpPr>
          <p:nvPr/>
        </p:nvSpPr>
        <p:spPr bwMode="auto">
          <a:xfrm>
            <a:off x="2597150" y="3538538"/>
            <a:ext cx="595313" cy="184150"/>
          </a:xfrm>
          <a:prstGeom prst="rect">
            <a:avLst/>
          </a:prstGeom>
          <a:solidFill>
            <a:srgbClr val="FFFFFF"/>
          </a:solidFill>
          <a:ln w="936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471" name="Text Box 15">
            <a:extLst>
              <a:ext uri="{FF2B5EF4-FFF2-40B4-BE49-F238E27FC236}">
                <a16:creationId xmlns:a16="http://schemas.microsoft.com/office/drawing/2014/main" id="{F8696012-C566-D616-1507-2D23FB521E96}"/>
              </a:ext>
            </a:extLst>
          </p:cNvPr>
          <p:cNvSpPr txBox="1">
            <a:spLocks noChangeArrowheads="1"/>
          </p:cNvSpPr>
          <p:nvPr/>
        </p:nvSpPr>
        <p:spPr bwMode="auto">
          <a:xfrm>
            <a:off x="3268663" y="2854325"/>
            <a:ext cx="1601787"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58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es-ES" altLang="es-ES" sz="1200"/>
              <a:t>Cáscaras de huevo</a:t>
            </a:r>
          </a:p>
        </p:txBody>
      </p:sp>
      <p:sp>
        <p:nvSpPr>
          <p:cNvPr id="19472" name="Rectangle 16">
            <a:extLst>
              <a:ext uri="{FF2B5EF4-FFF2-40B4-BE49-F238E27FC236}">
                <a16:creationId xmlns:a16="http://schemas.microsoft.com/office/drawing/2014/main" id="{93F38BBC-9C0F-EEDD-D533-38F08E8BF584}"/>
              </a:ext>
            </a:extLst>
          </p:cNvPr>
          <p:cNvSpPr>
            <a:spLocks noChangeArrowheads="1"/>
          </p:cNvSpPr>
          <p:nvPr/>
        </p:nvSpPr>
        <p:spPr bwMode="auto">
          <a:xfrm>
            <a:off x="4025900" y="3114675"/>
            <a:ext cx="508000" cy="184150"/>
          </a:xfrm>
          <a:prstGeom prst="rect">
            <a:avLst/>
          </a:prstGeom>
          <a:solidFill>
            <a:srgbClr val="FFFFFF"/>
          </a:solidFill>
          <a:ln w="936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473" name="Text Box 17">
            <a:extLst>
              <a:ext uri="{FF2B5EF4-FFF2-40B4-BE49-F238E27FC236}">
                <a16:creationId xmlns:a16="http://schemas.microsoft.com/office/drawing/2014/main" id="{EEC84E26-B4B6-61F5-5530-1D8156C8395E}"/>
              </a:ext>
            </a:extLst>
          </p:cNvPr>
          <p:cNvSpPr txBox="1">
            <a:spLocks noChangeArrowheads="1"/>
          </p:cNvSpPr>
          <p:nvPr/>
        </p:nvSpPr>
        <p:spPr bwMode="auto">
          <a:xfrm>
            <a:off x="2633663" y="3433763"/>
            <a:ext cx="692150"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58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es-ES" altLang="es-ES" sz="1200"/>
              <a:t>Plumas</a:t>
            </a:r>
          </a:p>
        </p:txBody>
      </p:sp>
      <p:sp>
        <p:nvSpPr>
          <p:cNvPr id="19474" name="Text Box 18">
            <a:extLst>
              <a:ext uri="{FF2B5EF4-FFF2-40B4-BE49-F238E27FC236}">
                <a16:creationId xmlns:a16="http://schemas.microsoft.com/office/drawing/2014/main" id="{C5E6164A-768D-471C-10D2-720CEFAABD6A}"/>
              </a:ext>
            </a:extLst>
          </p:cNvPr>
          <p:cNvSpPr txBox="1">
            <a:spLocks noChangeArrowheads="1"/>
          </p:cNvSpPr>
          <p:nvPr/>
        </p:nvSpPr>
        <p:spPr bwMode="auto">
          <a:xfrm>
            <a:off x="4025900" y="3175000"/>
            <a:ext cx="692150"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58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es-ES" altLang="es-ES" sz="1200"/>
              <a:t>Pelo</a:t>
            </a:r>
          </a:p>
        </p:txBody>
      </p:sp>
      <p:sp>
        <p:nvSpPr>
          <p:cNvPr id="19475" name="Rectangle 19">
            <a:extLst>
              <a:ext uri="{FF2B5EF4-FFF2-40B4-BE49-F238E27FC236}">
                <a16:creationId xmlns:a16="http://schemas.microsoft.com/office/drawing/2014/main" id="{A500A61B-0180-5152-C322-39300438C595}"/>
              </a:ext>
            </a:extLst>
          </p:cNvPr>
          <p:cNvSpPr>
            <a:spLocks noChangeArrowheads="1"/>
          </p:cNvSpPr>
          <p:nvPr/>
        </p:nvSpPr>
        <p:spPr bwMode="auto">
          <a:xfrm>
            <a:off x="9045575" y="5834063"/>
            <a:ext cx="563563" cy="271462"/>
          </a:xfrm>
          <a:prstGeom prst="rect">
            <a:avLst/>
          </a:prstGeom>
          <a:solidFill>
            <a:srgbClr val="FFFFFF"/>
          </a:solidFill>
          <a:ln w="936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476" name="Rectangle 20">
            <a:extLst>
              <a:ext uri="{FF2B5EF4-FFF2-40B4-BE49-F238E27FC236}">
                <a16:creationId xmlns:a16="http://schemas.microsoft.com/office/drawing/2014/main" id="{1DFCF5E0-E5DF-673B-CE01-E227AD2A7561}"/>
              </a:ext>
            </a:extLst>
          </p:cNvPr>
          <p:cNvSpPr>
            <a:spLocks noChangeArrowheads="1"/>
          </p:cNvSpPr>
          <p:nvPr/>
        </p:nvSpPr>
        <p:spPr bwMode="auto">
          <a:xfrm>
            <a:off x="2228850" y="4076700"/>
            <a:ext cx="563563" cy="271463"/>
          </a:xfrm>
          <a:prstGeom prst="rect">
            <a:avLst/>
          </a:prstGeom>
          <a:solidFill>
            <a:srgbClr val="FFFFFF"/>
          </a:solidFill>
          <a:ln w="936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477" name="Text Box 21">
            <a:extLst>
              <a:ext uri="{FF2B5EF4-FFF2-40B4-BE49-F238E27FC236}">
                <a16:creationId xmlns:a16="http://schemas.microsoft.com/office/drawing/2014/main" id="{6CA68A6D-01E8-41B7-D8FE-3E4C581F9624}"/>
              </a:ext>
            </a:extLst>
          </p:cNvPr>
          <p:cNvSpPr txBox="1">
            <a:spLocks noChangeArrowheads="1"/>
          </p:cNvSpPr>
          <p:nvPr/>
        </p:nvSpPr>
        <p:spPr bwMode="auto">
          <a:xfrm>
            <a:off x="2054225" y="4073525"/>
            <a:ext cx="1085850"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472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es-ES" altLang="es-ES" sz="1100"/>
              <a:t>Hojas frescas</a:t>
            </a:r>
          </a:p>
        </p:txBody>
      </p:sp>
      <p:sp>
        <p:nvSpPr>
          <p:cNvPr id="19478" name="Rectangle 22">
            <a:extLst>
              <a:ext uri="{FF2B5EF4-FFF2-40B4-BE49-F238E27FC236}">
                <a16:creationId xmlns:a16="http://schemas.microsoft.com/office/drawing/2014/main" id="{6E516EBA-8259-E2A1-2EA1-EB2D5B374699}"/>
              </a:ext>
            </a:extLst>
          </p:cNvPr>
          <p:cNvSpPr>
            <a:spLocks noChangeArrowheads="1"/>
          </p:cNvSpPr>
          <p:nvPr/>
        </p:nvSpPr>
        <p:spPr bwMode="auto">
          <a:xfrm>
            <a:off x="3841750" y="3979863"/>
            <a:ext cx="649288" cy="271462"/>
          </a:xfrm>
          <a:prstGeom prst="rect">
            <a:avLst/>
          </a:prstGeom>
          <a:solidFill>
            <a:srgbClr val="FFFFFF"/>
          </a:solidFill>
          <a:ln w="936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479" name="Text Box 23">
            <a:extLst>
              <a:ext uri="{FF2B5EF4-FFF2-40B4-BE49-F238E27FC236}">
                <a16:creationId xmlns:a16="http://schemas.microsoft.com/office/drawing/2014/main" id="{EEFC1585-8E78-3033-E89B-F1DAEA6DE990}"/>
              </a:ext>
            </a:extLst>
          </p:cNvPr>
          <p:cNvSpPr txBox="1">
            <a:spLocks noChangeArrowheads="1"/>
          </p:cNvSpPr>
          <p:nvPr/>
        </p:nvSpPr>
        <p:spPr bwMode="auto">
          <a:xfrm>
            <a:off x="3798888" y="3960813"/>
            <a:ext cx="692150" cy="401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472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es-ES" altLang="es-ES" sz="1100"/>
              <a:t>Fruta y verdura</a:t>
            </a:r>
          </a:p>
        </p:txBody>
      </p:sp>
      <p:sp>
        <p:nvSpPr>
          <p:cNvPr id="19480" name="Rectangle 24">
            <a:extLst>
              <a:ext uri="{FF2B5EF4-FFF2-40B4-BE49-F238E27FC236}">
                <a16:creationId xmlns:a16="http://schemas.microsoft.com/office/drawing/2014/main" id="{369D2EA0-F629-81EB-0547-5F1F4E78C069}"/>
              </a:ext>
            </a:extLst>
          </p:cNvPr>
          <p:cNvSpPr>
            <a:spLocks noChangeArrowheads="1"/>
          </p:cNvSpPr>
          <p:nvPr/>
        </p:nvSpPr>
        <p:spPr bwMode="auto">
          <a:xfrm>
            <a:off x="2219325" y="4791075"/>
            <a:ext cx="563563" cy="271463"/>
          </a:xfrm>
          <a:prstGeom prst="rect">
            <a:avLst/>
          </a:prstGeom>
          <a:solidFill>
            <a:srgbClr val="FFFFFF"/>
          </a:solidFill>
          <a:ln w="936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481" name="Text Box 25">
            <a:extLst>
              <a:ext uri="{FF2B5EF4-FFF2-40B4-BE49-F238E27FC236}">
                <a16:creationId xmlns:a16="http://schemas.microsoft.com/office/drawing/2014/main" id="{68841A27-3F26-AFE0-4B25-F160E61A41BC}"/>
              </a:ext>
            </a:extLst>
          </p:cNvPr>
          <p:cNvSpPr txBox="1">
            <a:spLocks noChangeArrowheads="1"/>
          </p:cNvSpPr>
          <p:nvPr/>
        </p:nvSpPr>
        <p:spPr bwMode="auto">
          <a:xfrm>
            <a:off x="2038350" y="4722813"/>
            <a:ext cx="1085850"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472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es-ES" altLang="es-ES" sz="1100"/>
              <a:t>Flores frescas</a:t>
            </a:r>
          </a:p>
        </p:txBody>
      </p:sp>
      <p:sp>
        <p:nvSpPr>
          <p:cNvPr id="19482" name="Rectangle 26">
            <a:extLst>
              <a:ext uri="{FF2B5EF4-FFF2-40B4-BE49-F238E27FC236}">
                <a16:creationId xmlns:a16="http://schemas.microsoft.com/office/drawing/2014/main" id="{B730CFD7-0D49-B749-CC10-2E4A81310D60}"/>
              </a:ext>
            </a:extLst>
          </p:cNvPr>
          <p:cNvSpPr>
            <a:spLocks noChangeArrowheads="1"/>
          </p:cNvSpPr>
          <p:nvPr/>
        </p:nvSpPr>
        <p:spPr bwMode="auto">
          <a:xfrm>
            <a:off x="3246438" y="4575175"/>
            <a:ext cx="638175" cy="130175"/>
          </a:xfrm>
          <a:prstGeom prst="rect">
            <a:avLst/>
          </a:prstGeom>
          <a:solidFill>
            <a:srgbClr val="FFFFFF"/>
          </a:solidFill>
          <a:ln w="936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483" name="Text Box 27">
            <a:extLst>
              <a:ext uri="{FF2B5EF4-FFF2-40B4-BE49-F238E27FC236}">
                <a16:creationId xmlns:a16="http://schemas.microsoft.com/office/drawing/2014/main" id="{DA8846A8-8868-3A48-1961-532B9486466D}"/>
              </a:ext>
            </a:extLst>
          </p:cNvPr>
          <p:cNvSpPr txBox="1">
            <a:spLocks noChangeArrowheads="1"/>
          </p:cNvSpPr>
          <p:nvPr/>
        </p:nvSpPr>
        <p:spPr bwMode="auto">
          <a:xfrm>
            <a:off x="3159125" y="4595813"/>
            <a:ext cx="568325"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472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es-ES" altLang="es-ES" sz="1100"/>
              <a:t>Algas</a:t>
            </a:r>
          </a:p>
        </p:txBody>
      </p:sp>
      <p:sp>
        <p:nvSpPr>
          <p:cNvPr id="19484" name="Rectangle 28">
            <a:extLst>
              <a:ext uri="{FF2B5EF4-FFF2-40B4-BE49-F238E27FC236}">
                <a16:creationId xmlns:a16="http://schemas.microsoft.com/office/drawing/2014/main" id="{B9EDF159-5471-3FFE-795B-2DE248DD65ED}"/>
              </a:ext>
            </a:extLst>
          </p:cNvPr>
          <p:cNvSpPr>
            <a:spLocks noChangeArrowheads="1"/>
          </p:cNvSpPr>
          <p:nvPr/>
        </p:nvSpPr>
        <p:spPr bwMode="auto">
          <a:xfrm>
            <a:off x="2403475" y="5156200"/>
            <a:ext cx="1103313" cy="161925"/>
          </a:xfrm>
          <a:prstGeom prst="rect">
            <a:avLst/>
          </a:prstGeom>
          <a:solidFill>
            <a:srgbClr val="FFFFFF"/>
          </a:solidFill>
          <a:ln w="936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485" name="Text Box 29">
            <a:extLst>
              <a:ext uri="{FF2B5EF4-FFF2-40B4-BE49-F238E27FC236}">
                <a16:creationId xmlns:a16="http://schemas.microsoft.com/office/drawing/2014/main" id="{A8AD0EFF-E0F3-5163-A03B-21D5445EC190}"/>
              </a:ext>
            </a:extLst>
          </p:cNvPr>
          <p:cNvSpPr txBox="1">
            <a:spLocks noChangeArrowheads="1"/>
          </p:cNvSpPr>
          <p:nvPr/>
        </p:nvSpPr>
        <p:spPr bwMode="auto">
          <a:xfrm>
            <a:off x="2835275" y="5156200"/>
            <a:ext cx="620713"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472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es-ES" altLang="es-ES" sz="1100"/>
              <a:t>Alfalfa</a:t>
            </a:r>
          </a:p>
        </p:txBody>
      </p:sp>
      <p:sp>
        <p:nvSpPr>
          <p:cNvPr id="19486" name="Rectangle 30">
            <a:extLst>
              <a:ext uri="{FF2B5EF4-FFF2-40B4-BE49-F238E27FC236}">
                <a16:creationId xmlns:a16="http://schemas.microsoft.com/office/drawing/2014/main" id="{7351BF4A-CD37-734B-7C52-0B7B8709CABC}"/>
              </a:ext>
            </a:extLst>
          </p:cNvPr>
          <p:cNvSpPr>
            <a:spLocks noChangeArrowheads="1"/>
          </p:cNvSpPr>
          <p:nvPr/>
        </p:nvSpPr>
        <p:spPr bwMode="auto">
          <a:xfrm>
            <a:off x="3625850" y="4892675"/>
            <a:ext cx="844550" cy="249238"/>
          </a:xfrm>
          <a:prstGeom prst="rect">
            <a:avLst/>
          </a:prstGeom>
          <a:solidFill>
            <a:srgbClr val="FFFFFF"/>
          </a:solidFill>
          <a:ln w="936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487" name="Text Box 31">
            <a:extLst>
              <a:ext uri="{FF2B5EF4-FFF2-40B4-BE49-F238E27FC236}">
                <a16:creationId xmlns:a16="http://schemas.microsoft.com/office/drawing/2014/main" id="{B8EA97BB-274E-3492-3351-593FFB8A5F03}"/>
              </a:ext>
            </a:extLst>
          </p:cNvPr>
          <p:cNvSpPr txBox="1">
            <a:spLocks noChangeArrowheads="1"/>
          </p:cNvSpPr>
          <p:nvPr/>
        </p:nvSpPr>
        <p:spPr bwMode="auto">
          <a:xfrm>
            <a:off x="3671888" y="4867275"/>
            <a:ext cx="1158875" cy="557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472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es-ES" altLang="es-ES" sz="1100"/>
              <a:t>Estiércol descompuesto</a:t>
            </a:r>
          </a:p>
        </p:txBody>
      </p:sp>
      <p:sp>
        <p:nvSpPr>
          <p:cNvPr id="19488" name="Rectangle 32">
            <a:extLst>
              <a:ext uri="{FF2B5EF4-FFF2-40B4-BE49-F238E27FC236}">
                <a16:creationId xmlns:a16="http://schemas.microsoft.com/office/drawing/2014/main" id="{1950137A-669C-F963-C44E-F02C6DFE2F87}"/>
              </a:ext>
            </a:extLst>
          </p:cNvPr>
          <p:cNvSpPr>
            <a:spLocks noChangeArrowheads="1"/>
          </p:cNvSpPr>
          <p:nvPr/>
        </p:nvSpPr>
        <p:spPr bwMode="auto">
          <a:xfrm>
            <a:off x="2392363" y="5822950"/>
            <a:ext cx="1201737" cy="271463"/>
          </a:xfrm>
          <a:prstGeom prst="rect">
            <a:avLst/>
          </a:prstGeom>
          <a:solidFill>
            <a:srgbClr val="FFFFFF"/>
          </a:solidFill>
          <a:ln w="936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489" name="Text Box 33">
            <a:extLst>
              <a:ext uri="{FF2B5EF4-FFF2-40B4-BE49-F238E27FC236}">
                <a16:creationId xmlns:a16="http://schemas.microsoft.com/office/drawing/2014/main" id="{FBE01BED-E01C-DBA6-F542-00D59FFF9382}"/>
              </a:ext>
            </a:extLst>
          </p:cNvPr>
          <p:cNvSpPr txBox="1">
            <a:spLocks noChangeArrowheads="1"/>
          </p:cNvSpPr>
          <p:nvPr/>
        </p:nvSpPr>
        <p:spPr bwMode="auto">
          <a:xfrm>
            <a:off x="2392363" y="5822950"/>
            <a:ext cx="1085850" cy="401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472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es-ES" altLang="es-ES" sz="1100"/>
              <a:t>Posos de café y filtros</a:t>
            </a:r>
          </a:p>
        </p:txBody>
      </p:sp>
      <p:sp>
        <p:nvSpPr>
          <p:cNvPr id="19490" name="Rectangle 34">
            <a:extLst>
              <a:ext uri="{FF2B5EF4-FFF2-40B4-BE49-F238E27FC236}">
                <a16:creationId xmlns:a16="http://schemas.microsoft.com/office/drawing/2014/main" id="{6182A1F5-6487-2FB8-72B3-3D6234BCC35E}"/>
              </a:ext>
            </a:extLst>
          </p:cNvPr>
          <p:cNvSpPr>
            <a:spLocks noChangeArrowheads="1"/>
          </p:cNvSpPr>
          <p:nvPr/>
        </p:nvSpPr>
        <p:spPr bwMode="auto">
          <a:xfrm>
            <a:off x="3690938" y="5791200"/>
            <a:ext cx="703262" cy="271463"/>
          </a:xfrm>
          <a:prstGeom prst="rect">
            <a:avLst/>
          </a:prstGeom>
          <a:solidFill>
            <a:srgbClr val="FFFFFF"/>
          </a:solidFill>
          <a:ln w="936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491" name="Text Box 35">
            <a:extLst>
              <a:ext uri="{FF2B5EF4-FFF2-40B4-BE49-F238E27FC236}">
                <a16:creationId xmlns:a16="http://schemas.microsoft.com/office/drawing/2014/main" id="{E0AEE41D-95F2-9974-11D1-5548C0BBE540}"/>
              </a:ext>
            </a:extLst>
          </p:cNvPr>
          <p:cNvSpPr txBox="1">
            <a:spLocks noChangeArrowheads="1"/>
          </p:cNvSpPr>
          <p:nvPr/>
        </p:nvSpPr>
        <p:spPr bwMode="auto">
          <a:xfrm>
            <a:off x="3532188" y="5761038"/>
            <a:ext cx="1085850" cy="401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472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es-ES" altLang="es-ES" sz="1100"/>
              <a:t>Residuos de comida</a:t>
            </a:r>
          </a:p>
        </p:txBody>
      </p:sp>
      <p:sp>
        <p:nvSpPr>
          <p:cNvPr id="19492" name="Rectangle 36">
            <a:extLst>
              <a:ext uri="{FF2B5EF4-FFF2-40B4-BE49-F238E27FC236}">
                <a16:creationId xmlns:a16="http://schemas.microsoft.com/office/drawing/2014/main" id="{9EA33F41-E8D9-39BC-13C0-BE4EB4279674}"/>
              </a:ext>
            </a:extLst>
          </p:cNvPr>
          <p:cNvSpPr>
            <a:spLocks noChangeArrowheads="1"/>
          </p:cNvSpPr>
          <p:nvPr/>
        </p:nvSpPr>
        <p:spPr bwMode="auto">
          <a:xfrm>
            <a:off x="4910138" y="2481263"/>
            <a:ext cx="855662" cy="195262"/>
          </a:xfrm>
          <a:prstGeom prst="rect">
            <a:avLst/>
          </a:prstGeom>
          <a:solidFill>
            <a:srgbClr val="FFFFFF"/>
          </a:solidFill>
          <a:ln w="936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493" name="Rectangle 37">
            <a:extLst>
              <a:ext uri="{FF2B5EF4-FFF2-40B4-BE49-F238E27FC236}">
                <a16:creationId xmlns:a16="http://schemas.microsoft.com/office/drawing/2014/main" id="{C122EE09-31A0-BC69-CA48-634CDF86E61D}"/>
              </a:ext>
            </a:extLst>
          </p:cNvPr>
          <p:cNvSpPr>
            <a:spLocks noChangeArrowheads="1"/>
          </p:cNvSpPr>
          <p:nvPr/>
        </p:nvSpPr>
        <p:spPr bwMode="auto">
          <a:xfrm>
            <a:off x="4910138" y="2406650"/>
            <a:ext cx="890587" cy="271463"/>
          </a:xfrm>
          <a:prstGeom prst="rect">
            <a:avLst/>
          </a:prstGeom>
          <a:solidFill>
            <a:srgbClr val="FFFFFF"/>
          </a:solidFill>
          <a:ln w="936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494" name="Text Box 38">
            <a:extLst>
              <a:ext uri="{FF2B5EF4-FFF2-40B4-BE49-F238E27FC236}">
                <a16:creationId xmlns:a16="http://schemas.microsoft.com/office/drawing/2014/main" id="{7910709B-B05B-8D32-6F31-7EA0B6262382}"/>
              </a:ext>
            </a:extLst>
          </p:cNvPr>
          <p:cNvSpPr txBox="1">
            <a:spLocks noChangeArrowheads="1"/>
          </p:cNvSpPr>
          <p:nvPr/>
        </p:nvSpPr>
        <p:spPr bwMode="auto">
          <a:xfrm>
            <a:off x="4768850" y="2378075"/>
            <a:ext cx="1250950" cy="37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4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es-ES" altLang="es-ES" sz="1000"/>
              <a:t>Mazorcas de maíz y tallos</a:t>
            </a:r>
          </a:p>
        </p:txBody>
      </p:sp>
      <p:sp>
        <p:nvSpPr>
          <p:cNvPr id="19495" name="Rectangle 39">
            <a:extLst>
              <a:ext uri="{FF2B5EF4-FFF2-40B4-BE49-F238E27FC236}">
                <a16:creationId xmlns:a16="http://schemas.microsoft.com/office/drawing/2014/main" id="{5038CFA7-A489-CAC6-EC3C-9FBCFB96F6BC}"/>
              </a:ext>
            </a:extLst>
          </p:cNvPr>
          <p:cNvSpPr>
            <a:spLocks noChangeArrowheads="1"/>
          </p:cNvSpPr>
          <p:nvPr/>
        </p:nvSpPr>
        <p:spPr bwMode="auto">
          <a:xfrm>
            <a:off x="5984875" y="2444750"/>
            <a:ext cx="563563" cy="271463"/>
          </a:xfrm>
          <a:prstGeom prst="rect">
            <a:avLst/>
          </a:prstGeom>
          <a:solidFill>
            <a:srgbClr val="FFFFFF"/>
          </a:solidFill>
          <a:ln w="936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496" name="Text Box 40">
            <a:extLst>
              <a:ext uri="{FF2B5EF4-FFF2-40B4-BE49-F238E27FC236}">
                <a16:creationId xmlns:a16="http://schemas.microsoft.com/office/drawing/2014/main" id="{C44EFD3B-FEAF-5043-3E01-DBFED6702CB3}"/>
              </a:ext>
            </a:extLst>
          </p:cNvPr>
          <p:cNvSpPr txBox="1">
            <a:spLocks noChangeArrowheads="1"/>
          </p:cNvSpPr>
          <p:nvPr/>
        </p:nvSpPr>
        <p:spPr bwMode="auto">
          <a:xfrm>
            <a:off x="6021388" y="2463800"/>
            <a:ext cx="692150"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58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es-ES" altLang="es-ES" sz="1200"/>
              <a:t>Papel</a:t>
            </a:r>
          </a:p>
        </p:txBody>
      </p:sp>
      <p:sp>
        <p:nvSpPr>
          <p:cNvPr id="19497" name="Rectangle 41">
            <a:extLst>
              <a:ext uri="{FF2B5EF4-FFF2-40B4-BE49-F238E27FC236}">
                <a16:creationId xmlns:a16="http://schemas.microsoft.com/office/drawing/2014/main" id="{EEF5991B-ACAC-B329-A76E-70B86F8C52B9}"/>
              </a:ext>
            </a:extLst>
          </p:cNvPr>
          <p:cNvSpPr>
            <a:spLocks noChangeArrowheads="1"/>
          </p:cNvSpPr>
          <p:nvPr/>
        </p:nvSpPr>
        <p:spPr bwMode="auto">
          <a:xfrm>
            <a:off x="4870450" y="3114675"/>
            <a:ext cx="1049338" cy="271463"/>
          </a:xfrm>
          <a:prstGeom prst="rect">
            <a:avLst/>
          </a:prstGeom>
          <a:solidFill>
            <a:srgbClr val="FFFFFF"/>
          </a:solidFill>
          <a:ln w="936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498" name="Text Box 42">
            <a:extLst>
              <a:ext uri="{FF2B5EF4-FFF2-40B4-BE49-F238E27FC236}">
                <a16:creationId xmlns:a16="http://schemas.microsoft.com/office/drawing/2014/main" id="{21A3421C-84F9-5CE7-BA5B-C1F5DD88C39C}"/>
              </a:ext>
            </a:extLst>
          </p:cNvPr>
          <p:cNvSpPr txBox="1">
            <a:spLocks noChangeArrowheads="1"/>
          </p:cNvSpPr>
          <p:nvPr/>
        </p:nvSpPr>
        <p:spPr bwMode="auto">
          <a:xfrm>
            <a:off x="4935538" y="3025775"/>
            <a:ext cx="1133475" cy="415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472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es-ES" altLang="es-ES" sz="1100"/>
              <a:t>Serrín y virutas de madera</a:t>
            </a:r>
          </a:p>
        </p:txBody>
      </p:sp>
      <p:sp>
        <p:nvSpPr>
          <p:cNvPr id="19499" name="Rectangle 43">
            <a:extLst>
              <a:ext uri="{FF2B5EF4-FFF2-40B4-BE49-F238E27FC236}">
                <a16:creationId xmlns:a16="http://schemas.microsoft.com/office/drawing/2014/main" id="{E4263457-5E55-4737-96EE-57DAEFC1FDC2}"/>
              </a:ext>
            </a:extLst>
          </p:cNvPr>
          <p:cNvSpPr>
            <a:spLocks noChangeArrowheads="1"/>
          </p:cNvSpPr>
          <p:nvPr/>
        </p:nvSpPr>
        <p:spPr bwMode="auto">
          <a:xfrm>
            <a:off x="6169025" y="3517900"/>
            <a:ext cx="844550" cy="184150"/>
          </a:xfrm>
          <a:prstGeom prst="rect">
            <a:avLst/>
          </a:prstGeom>
          <a:solidFill>
            <a:srgbClr val="FFFFFF"/>
          </a:solidFill>
          <a:ln w="936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500" name="Text Box 44">
            <a:extLst>
              <a:ext uri="{FF2B5EF4-FFF2-40B4-BE49-F238E27FC236}">
                <a16:creationId xmlns:a16="http://schemas.microsoft.com/office/drawing/2014/main" id="{4BEEC14B-6A7B-4748-A666-A22B73C8C6B3}"/>
              </a:ext>
            </a:extLst>
          </p:cNvPr>
          <p:cNvSpPr txBox="1">
            <a:spLocks noChangeArrowheads="1"/>
          </p:cNvSpPr>
          <p:nvPr/>
        </p:nvSpPr>
        <p:spPr bwMode="auto">
          <a:xfrm>
            <a:off x="5964238" y="3481388"/>
            <a:ext cx="1085850"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472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es-ES" altLang="es-ES" sz="1100"/>
              <a:t>Hojas secas</a:t>
            </a:r>
          </a:p>
        </p:txBody>
      </p:sp>
      <p:sp>
        <p:nvSpPr>
          <p:cNvPr id="19501" name="Rectangle 45">
            <a:extLst>
              <a:ext uri="{FF2B5EF4-FFF2-40B4-BE49-F238E27FC236}">
                <a16:creationId xmlns:a16="http://schemas.microsoft.com/office/drawing/2014/main" id="{360221F4-AAB1-09A7-C059-6B70D61862DE}"/>
              </a:ext>
            </a:extLst>
          </p:cNvPr>
          <p:cNvSpPr>
            <a:spLocks noChangeArrowheads="1"/>
          </p:cNvSpPr>
          <p:nvPr/>
        </p:nvSpPr>
        <p:spPr bwMode="auto">
          <a:xfrm>
            <a:off x="4862513" y="4140200"/>
            <a:ext cx="563562" cy="190500"/>
          </a:xfrm>
          <a:prstGeom prst="rect">
            <a:avLst/>
          </a:prstGeom>
          <a:solidFill>
            <a:srgbClr val="FFFFFF"/>
          </a:solidFill>
          <a:ln w="936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502" name="Text Box 46">
            <a:extLst>
              <a:ext uri="{FF2B5EF4-FFF2-40B4-BE49-F238E27FC236}">
                <a16:creationId xmlns:a16="http://schemas.microsoft.com/office/drawing/2014/main" id="{0D902F17-1062-8F68-49DC-13385C60BE6C}"/>
              </a:ext>
            </a:extLst>
          </p:cNvPr>
          <p:cNvSpPr txBox="1">
            <a:spLocks noChangeArrowheads="1"/>
          </p:cNvSpPr>
          <p:nvPr/>
        </p:nvSpPr>
        <p:spPr bwMode="auto">
          <a:xfrm>
            <a:off x="4841875" y="4140200"/>
            <a:ext cx="584200"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58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es-ES" altLang="es-ES" sz="1200"/>
              <a:t>Paja</a:t>
            </a:r>
          </a:p>
        </p:txBody>
      </p:sp>
      <p:sp>
        <p:nvSpPr>
          <p:cNvPr id="19503" name="Rectangle 47">
            <a:extLst>
              <a:ext uri="{FF2B5EF4-FFF2-40B4-BE49-F238E27FC236}">
                <a16:creationId xmlns:a16="http://schemas.microsoft.com/office/drawing/2014/main" id="{F711D50E-90D4-4A20-8D10-CF6F62184576}"/>
              </a:ext>
            </a:extLst>
          </p:cNvPr>
          <p:cNvSpPr>
            <a:spLocks noChangeArrowheads="1"/>
          </p:cNvSpPr>
          <p:nvPr/>
        </p:nvSpPr>
        <p:spPr bwMode="auto">
          <a:xfrm>
            <a:off x="5595938" y="4314825"/>
            <a:ext cx="909637" cy="173038"/>
          </a:xfrm>
          <a:prstGeom prst="rect">
            <a:avLst/>
          </a:prstGeom>
          <a:solidFill>
            <a:srgbClr val="FFFFFF"/>
          </a:solidFill>
          <a:ln w="936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504" name="Text Box 48">
            <a:extLst>
              <a:ext uri="{FF2B5EF4-FFF2-40B4-BE49-F238E27FC236}">
                <a16:creationId xmlns:a16="http://schemas.microsoft.com/office/drawing/2014/main" id="{5AAD64EC-CE1F-4048-A6AC-449425F0219F}"/>
              </a:ext>
            </a:extLst>
          </p:cNvPr>
          <p:cNvSpPr txBox="1">
            <a:spLocks noChangeArrowheads="1"/>
          </p:cNvSpPr>
          <p:nvPr/>
        </p:nvSpPr>
        <p:spPr bwMode="auto">
          <a:xfrm>
            <a:off x="5700713" y="4314825"/>
            <a:ext cx="754062"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58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es-ES" altLang="es-ES" sz="1200"/>
              <a:t>Astillas</a:t>
            </a:r>
          </a:p>
        </p:txBody>
      </p:sp>
      <p:sp>
        <p:nvSpPr>
          <p:cNvPr id="19505" name="Rectangle 49">
            <a:extLst>
              <a:ext uri="{FF2B5EF4-FFF2-40B4-BE49-F238E27FC236}">
                <a16:creationId xmlns:a16="http://schemas.microsoft.com/office/drawing/2014/main" id="{0191625B-75D6-A870-8950-533CC08D1551}"/>
              </a:ext>
            </a:extLst>
          </p:cNvPr>
          <p:cNvSpPr>
            <a:spLocks noChangeArrowheads="1"/>
          </p:cNvSpPr>
          <p:nvPr/>
        </p:nvSpPr>
        <p:spPr bwMode="auto">
          <a:xfrm>
            <a:off x="4989513" y="4943475"/>
            <a:ext cx="671512" cy="173038"/>
          </a:xfrm>
          <a:prstGeom prst="rect">
            <a:avLst/>
          </a:prstGeom>
          <a:solidFill>
            <a:srgbClr val="FFFFFF"/>
          </a:solidFill>
          <a:ln w="936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506" name="Text Box 50">
            <a:extLst>
              <a:ext uri="{FF2B5EF4-FFF2-40B4-BE49-F238E27FC236}">
                <a16:creationId xmlns:a16="http://schemas.microsoft.com/office/drawing/2014/main" id="{47A2D4A3-0830-E963-8F50-30DAE8DDEB3C}"/>
              </a:ext>
            </a:extLst>
          </p:cNvPr>
          <p:cNvSpPr txBox="1">
            <a:spLocks noChangeArrowheads="1"/>
          </p:cNvSpPr>
          <p:nvPr/>
        </p:nvSpPr>
        <p:spPr bwMode="auto">
          <a:xfrm>
            <a:off x="4946650" y="4903788"/>
            <a:ext cx="785813"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58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es-ES" altLang="es-ES" sz="1200"/>
              <a:t>Ramas</a:t>
            </a:r>
          </a:p>
        </p:txBody>
      </p:sp>
      <p:sp>
        <p:nvSpPr>
          <p:cNvPr id="19507" name="Rectangle 51">
            <a:extLst>
              <a:ext uri="{FF2B5EF4-FFF2-40B4-BE49-F238E27FC236}">
                <a16:creationId xmlns:a16="http://schemas.microsoft.com/office/drawing/2014/main" id="{6EA52F47-3B28-DD8C-2709-DE333275B72A}"/>
              </a:ext>
            </a:extLst>
          </p:cNvPr>
          <p:cNvSpPr>
            <a:spLocks noChangeArrowheads="1"/>
          </p:cNvSpPr>
          <p:nvPr/>
        </p:nvSpPr>
        <p:spPr bwMode="auto">
          <a:xfrm>
            <a:off x="6256338" y="4878388"/>
            <a:ext cx="844550" cy="271462"/>
          </a:xfrm>
          <a:prstGeom prst="rect">
            <a:avLst/>
          </a:prstGeom>
          <a:solidFill>
            <a:srgbClr val="FFFFFF"/>
          </a:solidFill>
          <a:ln w="936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508" name="Text Box 52">
            <a:extLst>
              <a:ext uri="{FF2B5EF4-FFF2-40B4-BE49-F238E27FC236}">
                <a16:creationId xmlns:a16="http://schemas.microsoft.com/office/drawing/2014/main" id="{D5041786-A0E3-8F22-486B-FCCCFE88A2DF}"/>
              </a:ext>
            </a:extLst>
          </p:cNvPr>
          <p:cNvSpPr txBox="1">
            <a:spLocks noChangeArrowheads="1"/>
          </p:cNvSpPr>
          <p:nvPr/>
        </p:nvSpPr>
        <p:spPr bwMode="auto">
          <a:xfrm>
            <a:off x="5919788" y="4902200"/>
            <a:ext cx="1363662"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472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es-ES" altLang="es-ES" sz="1100"/>
              <a:t>Tallos de verduras</a:t>
            </a:r>
          </a:p>
        </p:txBody>
      </p:sp>
      <p:sp>
        <p:nvSpPr>
          <p:cNvPr id="19509" name="Rectangle 53">
            <a:extLst>
              <a:ext uri="{FF2B5EF4-FFF2-40B4-BE49-F238E27FC236}">
                <a16:creationId xmlns:a16="http://schemas.microsoft.com/office/drawing/2014/main" id="{E4978037-2006-3F36-C46D-195F9C3D1BD1}"/>
              </a:ext>
            </a:extLst>
          </p:cNvPr>
          <p:cNvSpPr>
            <a:spLocks noChangeArrowheads="1"/>
          </p:cNvSpPr>
          <p:nvPr/>
        </p:nvSpPr>
        <p:spPr bwMode="auto">
          <a:xfrm>
            <a:off x="4913313" y="5656263"/>
            <a:ext cx="1103312" cy="339725"/>
          </a:xfrm>
          <a:prstGeom prst="rect">
            <a:avLst/>
          </a:prstGeom>
          <a:solidFill>
            <a:srgbClr val="FFFFFF"/>
          </a:solidFill>
          <a:ln w="936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510" name="Text Box 54">
            <a:extLst>
              <a:ext uri="{FF2B5EF4-FFF2-40B4-BE49-F238E27FC236}">
                <a16:creationId xmlns:a16="http://schemas.microsoft.com/office/drawing/2014/main" id="{D7D02553-5A1D-EF6B-8B7E-2DE04FAD43F0}"/>
              </a:ext>
            </a:extLst>
          </p:cNvPr>
          <p:cNvSpPr txBox="1">
            <a:spLocks noChangeArrowheads="1"/>
          </p:cNvSpPr>
          <p:nvPr/>
        </p:nvSpPr>
        <p:spPr bwMode="auto">
          <a:xfrm>
            <a:off x="4857750" y="5656263"/>
            <a:ext cx="1293813" cy="425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472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es-ES" altLang="es-ES" sz="1100"/>
              <a:t>Pañales y platos de papel sucios</a:t>
            </a:r>
          </a:p>
        </p:txBody>
      </p:sp>
      <p:sp>
        <p:nvSpPr>
          <p:cNvPr id="19511" name="Rectangle 55">
            <a:extLst>
              <a:ext uri="{FF2B5EF4-FFF2-40B4-BE49-F238E27FC236}">
                <a16:creationId xmlns:a16="http://schemas.microsoft.com/office/drawing/2014/main" id="{D735E7C4-4CB9-57D6-4D45-B5FFAF5027E7}"/>
              </a:ext>
            </a:extLst>
          </p:cNvPr>
          <p:cNvSpPr>
            <a:spLocks noChangeArrowheads="1"/>
          </p:cNvSpPr>
          <p:nvPr/>
        </p:nvSpPr>
        <p:spPr bwMode="auto">
          <a:xfrm>
            <a:off x="6451600" y="5840413"/>
            <a:ext cx="649288" cy="271462"/>
          </a:xfrm>
          <a:prstGeom prst="rect">
            <a:avLst/>
          </a:prstGeom>
          <a:solidFill>
            <a:srgbClr val="FFFFFF"/>
          </a:solidFill>
          <a:ln w="936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512" name="Text Box 56">
            <a:extLst>
              <a:ext uri="{FF2B5EF4-FFF2-40B4-BE49-F238E27FC236}">
                <a16:creationId xmlns:a16="http://schemas.microsoft.com/office/drawing/2014/main" id="{D09129AC-FC6D-2453-14E9-7869F4CDC5B7}"/>
              </a:ext>
            </a:extLst>
          </p:cNvPr>
          <p:cNvSpPr txBox="1">
            <a:spLocks noChangeArrowheads="1"/>
          </p:cNvSpPr>
          <p:nvPr/>
        </p:nvSpPr>
        <p:spPr bwMode="auto">
          <a:xfrm>
            <a:off x="6256338" y="5805488"/>
            <a:ext cx="952500" cy="465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58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es-ES" altLang="es-ES" sz="1200"/>
              <a:t>Musgo de turbera</a:t>
            </a:r>
          </a:p>
        </p:txBody>
      </p:sp>
      <p:sp>
        <p:nvSpPr>
          <p:cNvPr id="19513" name="Rectangle 57">
            <a:extLst>
              <a:ext uri="{FF2B5EF4-FFF2-40B4-BE49-F238E27FC236}">
                <a16:creationId xmlns:a16="http://schemas.microsoft.com/office/drawing/2014/main" id="{BE9E567D-51F2-F496-D5C0-439D150CF687}"/>
              </a:ext>
            </a:extLst>
          </p:cNvPr>
          <p:cNvSpPr>
            <a:spLocks noChangeArrowheads="1"/>
          </p:cNvSpPr>
          <p:nvPr/>
        </p:nvSpPr>
        <p:spPr bwMode="auto">
          <a:xfrm>
            <a:off x="6548438" y="2878138"/>
            <a:ext cx="693737" cy="173037"/>
          </a:xfrm>
          <a:prstGeom prst="rect">
            <a:avLst/>
          </a:prstGeom>
          <a:solidFill>
            <a:srgbClr val="FFFFFF"/>
          </a:solidFill>
          <a:ln w="936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514" name="Text Box 58">
            <a:extLst>
              <a:ext uri="{FF2B5EF4-FFF2-40B4-BE49-F238E27FC236}">
                <a16:creationId xmlns:a16="http://schemas.microsoft.com/office/drawing/2014/main" id="{D2283CEF-DBB3-CED2-7292-FCF9E73304CD}"/>
              </a:ext>
            </a:extLst>
          </p:cNvPr>
          <p:cNvSpPr txBox="1">
            <a:spLocks noChangeArrowheads="1"/>
          </p:cNvSpPr>
          <p:nvPr/>
        </p:nvSpPr>
        <p:spPr bwMode="auto">
          <a:xfrm>
            <a:off x="6118225" y="2832100"/>
            <a:ext cx="134937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58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es-ES" altLang="es-ES" sz="1200"/>
              <a:t>Agujas de pinos</a:t>
            </a:r>
          </a:p>
        </p:txBody>
      </p:sp>
      <p:sp>
        <p:nvSpPr>
          <p:cNvPr id="19515" name="Rectangle 59">
            <a:extLst>
              <a:ext uri="{FF2B5EF4-FFF2-40B4-BE49-F238E27FC236}">
                <a16:creationId xmlns:a16="http://schemas.microsoft.com/office/drawing/2014/main" id="{B0CCC0F0-9AB7-AFDB-6F6C-892107D2D144}"/>
              </a:ext>
            </a:extLst>
          </p:cNvPr>
          <p:cNvSpPr>
            <a:spLocks noChangeArrowheads="1"/>
          </p:cNvSpPr>
          <p:nvPr/>
        </p:nvSpPr>
        <p:spPr bwMode="auto">
          <a:xfrm>
            <a:off x="7793038" y="2262188"/>
            <a:ext cx="563562" cy="141287"/>
          </a:xfrm>
          <a:prstGeom prst="rect">
            <a:avLst/>
          </a:prstGeom>
          <a:solidFill>
            <a:srgbClr val="FFFFFF"/>
          </a:solidFill>
          <a:ln w="936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516" name="Text Box 60">
            <a:extLst>
              <a:ext uri="{FF2B5EF4-FFF2-40B4-BE49-F238E27FC236}">
                <a16:creationId xmlns:a16="http://schemas.microsoft.com/office/drawing/2014/main" id="{34CC2EF1-8C15-A5AC-714C-670987C898AD}"/>
              </a:ext>
            </a:extLst>
          </p:cNvPr>
          <p:cNvSpPr txBox="1">
            <a:spLocks noChangeArrowheads="1"/>
          </p:cNvSpPr>
          <p:nvPr/>
        </p:nvSpPr>
        <p:spPr bwMode="auto">
          <a:xfrm>
            <a:off x="7699375" y="2225675"/>
            <a:ext cx="692150"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58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es-ES" altLang="es-ES" sz="1200"/>
              <a:t>Carne</a:t>
            </a:r>
          </a:p>
        </p:txBody>
      </p:sp>
      <p:sp>
        <p:nvSpPr>
          <p:cNvPr id="19517" name="Rectangle 61">
            <a:extLst>
              <a:ext uri="{FF2B5EF4-FFF2-40B4-BE49-F238E27FC236}">
                <a16:creationId xmlns:a16="http://schemas.microsoft.com/office/drawing/2014/main" id="{29E17CF8-27C6-85B6-E484-1D810EDF11C9}"/>
              </a:ext>
            </a:extLst>
          </p:cNvPr>
          <p:cNvSpPr>
            <a:spLocks noChangeArrowheads="1"/>
          </p:cNvSpPr>
          <p:nvPr/>
        </p:nvSpPr>
        <p:spPr bwMode="auto">
          <a:xfrm>
            <a:off x="8832850" y="2438400"/>
            <a:ext cx="563563" cy="195263"/>
          </a:xfrm>
          <a:prstGeom prst="rect">
            <a:avLst/>
          </a:prstGeom>
          <a:solidFill>
            <a:srgbClr val="FFFFFF"/>
          </a:solidFill>
          <a:ln w="936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518" name="Text Box 62">
            <a:extLst>
              <a:ext uri="{FF2B5EF4-FFF2-40B4-BE49-F238E27FC236}">
                <a16:creationId xmlns:a16="http://schemas.microsoft.com/office/drawing/2014/main" id="{530796D7-A395-B8F8-1884-5A15AF7F2C3D}"/>
              </a:ext>
            </a:extLst>
          </p:cNvPr>
          <p:cNvSpPr txBox="1">
            <a:spLocks noChangeArrowheads="1"/>
          </p:cNvSpPr>
          <p:nvPr/>
        </p:nvSpPr>
        <p:spPr bwMode="auto">
          <a:xfrm>
            <a:off x="8453438" y="2381250"/>
            <a:ext cx="827087"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58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es-ES" altLang="es-ES" sz="1200"/>
              <a:t>Pescado</a:t>
            </a:r>
          </a:p>
        </p:txBody>
      </p:sp>
      <p:sp>
        <p:nvSpPr>
          <p:cNvPr id="19519" name="Rectangle 63">
            <a:extLst>
              <a:ext uri="{FF2B5EF4-FFF2-40B4-BE49-F238E27FC236}">
                <a16:creationId xmlns:a16="http://schemas.microsoft.com/office/drawing/2014/main" id="{F5531656-326E-5700-8011-8334F49E02C2}"/>
              </a:ext>
            </a:extLst>
          </p:cNvPr>
          <p:cNvSpPr>
            <a:spLocks noChangeArrowheads="1"/>
          </p:cNvSpPr>
          <p:nvPr/>
        </p:nvSpPr>
        <p:spPr bwMode="auto">
          <a:xfrm>
            <a:off x="7850188" y="2976563"/>
            <a:ext cx="563562" cy="141287"/>
          </a:xfrm>
          <a:prstGeom prst="rect">
            <a:avLst/>
          </a:prstGeom>
          <a:solidFill>
            <a:srgbClr val="FFFFFF"/>
          </a:solidFill>
          <a:ln w="936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520" name="Text Box 64">
            <a:extLst>
              <a:ext uri="{FF2B5EF4-FFF2-40B4-BE49-F238E27FC236}">
                <a16:creationId xmlns:a16="http://schemas.microsoft.com/office/drawing/2014/main" id="{8D10BE31-E374-FF40-A4B2-C5FC5E4F93E7}"/>
              </a:ext>
            </a:extLst>
          </p:cNvPr>
          <p:cNvSpPr txBox="1">
            <a:spLocks noChangeArrowheads="1"/>
          </p:cNvSpPr>
          <p:nvPr/>
        </p:nvSpPr>
        <p:spPr bwMode="auto">
          <a:xfrm>
            <a:off x="7605713" y="2886075"/>
            <a:ext cx="73660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58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es-ES" altLang="es-ES" sz="1200"/>
              <a:t>Huesos</a:t>
            </a:r>
          </a:p>
        </p:txBody>
      </p:sp>
      <p:sp>
        <p:nvSpPr>
          <p:cNvPr id="19521" name="Rectangle 65">
            <a:extLst>
              <a:ext uri="{FF2B5EF4-FFF2-40B4-BE49-F238E27FC236}">
                <a16:creationId xmlns:a16="http://schemas.microsoft.com/office/drawing/2014/main" id="{AF428742-67BC-F766-B806-9D0F16BD6ECA}"/>
              </a:ext>
            </a:extLst>
          </p:cNvPr>
          <p:cNvSpPr>
            <a:spLocks noChangeArrowheads="1"/>
          </p:cNvSpPr>
          <p:nvPr/>
        </p:nvSpPr>
        <p:spPr bwMode="auto">
          <a:xfrm>
            <a:off x="9715500" y="2398713"/>
            <a:ext cx="563563" cy="271462"/>
          </a:xfrm>
          <a:prstGeom prst="rect">
            <a:avLst/>
          </a:prstGeom>
          <a:solidFill>
            <a:srgbClr val="FFFFFF"/>
          </a:solidFill>
          <a:ln w="936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522" name="Text Box 66">
            <a:extLst>
              <a:ext uri="{FF2B5EF4-FFF2-40B4-BE49-F238E27FC236}">
                <a16:creationId xmlns:a16="http://schemas.microsoft.com/office/drawing/2014/main" id="{A998BB07-DE02-6F36-FC60-910957B0ECB6}"/>
              </a:ext>
            </a:extLst>
          </p:cNvPr>
          <p:cNvSpPr txBox="1">
            <a:spLocks noChangeArrowheads="1"/>
          </p:cNvSpPr>
          <p:nvPr/>
        </p:nvSpPr>
        <p:spPr bwMode="auto">
          <a:xfrm>
            <a:off x="9578975" y="2435225"/>
            <a:ext cx="73660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58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es-ES" altLang="es-ES" sz="1200"/>
              <a:t>Metal</a:t>
            </a:r>
          </a:p>
        </p:txBody>
      </p:sp>
      <p:sp>
        <p:nvSpPr>
          <p:cNvPr id="19523" name="Rectangle 67">
            <a:extLst>
              <a:ext uri="{FF2B5EF4-FFF2-40B4-BE49-F238E27FC236}">
                <a16:creationId xmlns:a16="http://schemas.microsoft.com/office/drawing/2014/main" id="{D7A2E832-323B-E0E5-40DA-B966F70C9A18}"/>
              </a:ext>
            </a:extLst>
          </p:cNvPr>
          <p:cNvSpPr>
            <a:spLocks noChangeArrowheads="1"/>
          </p:cNvSpPr>
          <p:nvPr/>
        </p:nvSpPr>
        <p:spPr bwMode="auto">
          <a:xfrm>
            <a:off x="8593138" y="3257550"/>
            <a:ext cx="1341437" cy="271463"/>
          </a:xfrm>
          <a:prstGeom prst="rect">
            <a:avLst/>
          </a:prstGeom>
          <a:solidFill>
            <a:srgbClr val="FFFFFF"/>
          </a:solidFill>
          <a:ln w="936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524" name="Text Box 68">
            <a:extLst>
              <a:ext uri="{FF2B5EF4-FFF2-40B4-BE49-F238E27FC236}">
                <a16:creationId xmlns:a16="http://schemas.microsoft.com/office/drawing/2014/main" id="{5D2E73E7-6D19-D3F2-40FE-758BE72AA9C8}"/>
              </a:ext>
            </a:extLst>
          </p:cNvPr>
          <p:cNvSpPr txBox="1">
            <a:spLocks noChangeArrowheads="1"/>
          </p:cNvSpPr>
          <p:nvPr/>
        </p:nvSpPr>
        <p:spPr bwMode="auto">
          <a:xfrm>
            <a:off x="8428038" y="3257550"/>
            <a:ext cx="1897062" cy="271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472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es-ES" altLang="es-ES" sz="1100"/>
              <a:t>Restos de comida grasienta</a:t>
            </a:r>
          </a:p>
        </p:txBody>
      </p:sp>
      <p:sp>
        <p:nvSpPr>
          <p:cNvPr id="19525" name="Rectangle 69">
            <a:extLst>
              <a:ext uri="{FF2B5EF4-FFF2-40B4-BE49-F238E27FC236}">
                <a16:creationId xmlns:a16="http://schemas.microsoft.com/office/drawing/2014/main" id="{45706DC9-5514-2F90-E56F-F583EBA0CAE0}"/>
              </a:ext>
            </a:extLst>
          </p:cNvPr>
          <p:cNvSpPr>
            <a:spLocks noChangeArrowheads="1"/>
          </p:cNvSpPr>
          <p:nvPr/>
        </p:nvSpPr>
        <p:spPr bwMode="auto">
          <a:xfrm>
            <a:off x="7608888" y="3886200"/>
            <a:ext cx="714375" cy="150813"/>
          </a:xfrm>
          <a:prstGeom prst="rect">
            <a:avLst/>
          </a:prstGeom>
          <a:solidFill>
            <a:srgbClr val="FFFFFF"/>
          </a:solidFill>
          <a:ln w="936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526" name="Text Box 70">
            <a:extLst>
              <a:ext uri="{FF2B5EF4-FFF2-40B4-BE49-F238E27FC236}">
                <a16:creationId xmlns:a16="http://schemas.microsoft.com/office/drawing/2014/main" id="{D330B2D7-E361-7390-0A4F-9850E22D28BC}"/>
              </a:ext>
            </a:extLst>
          </p:cNvPr>
          <p:cNvSpPr txBox="1">
            <a:spLocks noChangeArrowheads="1"/>
          </p:cNvSpPr>
          <p:nvPr/>
        </p:nvSpPr>
        <p:spPr bwMode="auto">
          <a:xfrm>
            <a:off x="7645400" y="3849688"/>
            <a:ext cx="779463"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58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es-ES" altLang="es-ES" sz="1200"/>
              <a:t>Plástico</a:t>
            </a:r>
          </a:p>
        </p:txBody>
      </p:sp>
      <p:sp>
        <p:nvSpPr>
          <p:cNvPr id="19527" name="Rectangle 71">
            <a:extLst>
              <a:ext uri="{FF2B5EF4-FFF2-40B4-BE49-F238E27FC236}">
                <a16:creationId xmlns:a16="http://schemas.microsoft.com/office/drawing/2014/main" id="{049A613F-DD78-A8C9-E612-2EE36D38769E}"/>
              </a:ext>
            </a:extLst>
          </p:cNvPr>
          <p:cNvSpPr>
            <a:spLocks noChangeArrowheads="1"/>
          </p:cNvSpPr>
          <p:nvPr/>
        </p:nvSpPr>
        <p:spPr bwMode="auto">
          <a:xfrm>
            <a:off x="9221788" y="3994150"/>
            <a:ext cx="714375" cy="161925"/>
          </a:xfrm>
          <a:prstGeom prst="rect">
            <a:avLst/>
          </a:prstGeom>
          <a:solidFill>
            <a:srgbClr val="FFFFFF"/>
          </a:solidFill>
          <a:ln w="936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528" name="Text Box 72">
            <a:extLst>
              <a:ext uri="{FF2B5EF4-FFF2-40B4-BE49-F238E27FC236}">
                <a16:creationId xmlns:a16="http://schemas.microsoft.com/office/drawing/2014/main" id="{A37E3A03-93A0-7D75-3669-0ECA8EA85FF2}"/>
              </a:ext>
            </a:extLst>
          </p:cNvPr>
          <p:cNvSpPr txBox="1">
            <a:spLocks noChangeArrowheads="1"/>
          </p:cNvSpPr>
          <p:nvPr/>
        </p:nvSpPr>
        <p:spPr bwMode="auto">
          <a:xfrm>
            <a:off x="8912225" y="3994150"/>
            <a:ext cx="779463"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58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es-ES" altLang="es-ES" sz="1200"/>
              <a:t>Cristal</a:t>
            </a:r>
          </a:p>
        </p:txBody>
      </p:sp>
      <p:sp>
        <p:nvSpPr>
          <p:cNvPr id="19529" name="Rectangle 73">
            <a:extLst>
              <a:ext uri="{FF2B5EF4-FFF2-40B4-BE49-F238E27FC236}">
                <a16:creationId xmlns:a16="http://schemas.microsoft.com/office/drawing/2014/main" id="{ED68D36F-0E2B-6B90-27F2-758594D0F8EA}"/>
              </a:ext>
            </a:extLst>
          </p:cNvPr>
          <p:cNvSpPr>
            <a:spLocks noChangeArrowheads="1"/>
          </p:cNvSpPr>
          <p:nvPr/>
        </p:nvSpPr>
        <p:spPr bwMode="auto">
          <a:xfrm>
            <a:off x="8008938" y="4722813"/>
            <a:ext cx="768350" cy="107950"/>
          </a:xfrm>
          <a:prstGeom prst="rect">
            <a:avLst/>
          </a:prstGeom>
          <a:solidFill>
            <a:srgbClr val="FFFFFF"/>
          </a:solidFill>
          <a:ln w="936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530" name="Text Box 74">
            <a:extLst>
              <a:ext uri="{FF2B5EF4-FFF2-40B4-BE49-F238E27FC236}">
                <a16:creationId xmlns:a16="http://schemas.microsoft.com/office/drawing/2014/main" id="{1F11577D-F11A-E567-A505-1267B02414FF}"/>
              </a:ext>
            </a:extLst>
          </p:cNvPr>
          <p:cNvSpPr txBox="1">
            <a:spLocks noChangeArrowheads="1"/>
          </p:cNvSpPr>
          <p:nvPr/>
        </p:nvSpPr>
        <p:spPr bwMode="auto">
          <a:xfrm>
            <a:off x="7548563" y="4660900"/>
            <a:ext cx="1562100"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472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es-ES" altLang="es-ES" sz="1100"/>
              <a:t>Poliestireno extruido</a:t>
            </a:r>
          </a:p>
        </p:txBody>
      </p:sp>
      <p:sp>
        <p:nvSpPr>
          <p:cNvPr id="19531" name="Rectangle 75">
            <a:extLst>
              <a:ext uri="{FF2B5EF4-FFF2-40B4-BE49-F238E27FC236}">
                <a16:creationId xmlns:a16="http://schemas.microsoft.com/office/drawing/2014/main" id="{59134BCA-1B9F-D411-98A1-3EC9C32D2576}"/>
              </a:ext>
            </a:extLst>
          </p:cNvPr>
          <p:cNvSpPr>
            <a:spLocks noChangeArrowheads="1"/>
          </p:cNvSpPr>
          <p:nvPr/>
        </p:nvSpPr>
        <p:spPr bwMode="auto">
          <a:xfrm>
            <a:off x="9012238" y="4845050"/>
            <a:ext cx="563562" cy="152400"/>
          </a:xfrm>
          <a:prstGeom prst="rect">
            <a:avLst/>
          </a:prstGeom>
          <a:solidFill>
            <a:srgbClr val="FFFFFF"/>
          </a:solidFill>
          <a:ln w="936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532" name="Text Box 76">
            <a:extLst>
              <a:ext uri="{FF2B5EF4-FFF2-40B4-BE49-F238E27FC236}">
                <a16:creationId xmlns:a16="http://schemas.microsoft.com/office/drawing/2014/main" id="{4BA3CA9E-389F-299F-8D9A-D63D7AEF5A1C}"/>
              </a:ext>
            </a:extLst>
          </p:cNvPr>
          <p:cNvSpPr txBox="1">
            <a:spLocks noChangeArrowheads="1"/>
          </p:cNvSpPr>
          <p:nvPr/>
        </p:nvSpPr>
        <p:spPr bwMode="auto">
          <a:xfrm>
            <a:off x="8886825" y="4816475"/>
            <a:ext cx="779463"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58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es-ES" altLang="es-ES" sz="1200"/>
              <a:t>Lácteos</a:t>
            </a:r>
          </a:p>
        </p:txBody>
      </p:sp>
      <p:sp>
        <p:nvSpPr>
          <p:cNvPr id="19533" name="Rectangle 77">
            <a:extLst>
              <a:ext uri="{FF2B5EF4-FFF2-40B4-BE49-F238E27FC236}">
                <a16:creationId xmlns:a16="http://schemas.microsoft.com/office/drawing/2014/main" id="{32698A99-E534-1BA3-E55E-F6FFD5A35A3D}"/>
              </a:ext>
            </a:extLst>
          </p:cNvPr>
          <p:cNvSpPr>
            <a:spLocks noChangeArrowheads="1"/>
          </p:cNvSpPr>
          <p:nvPr/>
        </p:nvSpPr>
        <p:spPr bwMode="auto">
          <a:xfrm rot="21120000">
            <a:off x="7634288" y="5387975"/>
            <a:ext cx="1296987" cy="142875"/>
          </a:xfrm>
          <a:prstGeom prst="rect">
            <a:avLst/>
          </a:prstGeom>
          <a:solidFill>
            <a:srgbClr val="FFFFFF"/>
          </a:solidFill>
          <a:ln w="936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534" name="Text Box 78">
            <a:extLst>
              <a:ext uri="{FF2B5EF4-FFF2-40B4-BE49-F238E27FC236}">
                <a16:creationId xmlns:a16="http://schemas.microsoft.com/office/drawing/2014/main" id="{BC283B7C-EF10-9C0A-88CB-16F690CD97FA}"/>
              </a:ext>
            </a:extLst>
          </p:cNvPr>
          <p:cNvSpPr txBox="1">
            <a:spLocks noChangeArrowheads="1"/>
          </p:cNvSpPr>
          <p:nvPr/>
        </p:nvSpPr>
        <p:spPr bwMode="auto">
          <a:xfrm rot="21300000">
            <a:off x="7505700" y="5356225"/>
            <a:ext cx="1371600" cy="601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58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es-ES" altLang="es-ES" sz="1200"/>
              <a:t>Plantas enfermas</a:t>
            </a:r>
          </a:p>
        </p:txBody>
      </p:sp>
      <p:sp>
        <p:nvSpPr>
          <p:cNvPr id="19535" name="Rectangle 79">
            <a:extLst>
              <a:ext uri="{FF2B5EF4-FFF2-40B4-BE49-F238E27FC236}">
                <a16:creationId xmlns:a16="http://schemas.microsoft.com/office/drawing/2014/main" id="{7D5968D4-EC2E-BBEA-B835-398E397EC7D6}"/>
              </a:ext>
            </a:extLst>
          </p:cNvPr>
          <p:cNvSpPr>
            <a:spLocks noChangeArrowheads="1"/>
          </p:cNvSpPr>
          <p:nvPr/>
        </p:nvSpPr>
        <p:spPr bwMode="auto">
          <a:xfrm>
            <a:off x="8139113" y="5892800"/>
            <a:ext cx="762000" cy="271463"/>
          </a:xfrm>
          <a:prstGeom prst="rect">
            <a:avLst/>
          </a:prstGeom>
          <a:solidFill>
            <a:srgbClr val="FFFFFF"/>
          </a:solidFill>
          <a:ln w="936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536" name="Text Box 80">
            <a:extLst>
              <a:ext uri="{FF2B5EF4-FFF2-40B4-BE49-F238E27FC236}">
                <a16:creationId xmlns:a16="http://schemas.microsoft.com/office/drawing/2014/main" id="{DFA20C78-DE1A-350F-6FAE-DA15DDFDF6FE}"/>
              </a:ext>
            </a:extLst>
          </p:cNvPr>
          <p:cNvSpPr txBox="1">
            <a:spLocks noChangeArrowheads="1"/>
          </p:cNvSpPr>
          <p:nvPr/>
        </p:nvSpPr>
        <p:spPr bwMode="auto">
          <a:xfrm>
            <a:off x="7954963" y="5870575"/>
            <a:ext cx="1084262"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58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es-ES" altLang="es-ES" sz="1200"/>
              <a:t>Manteca / mantequilla</a:t>
            </a:r>
          </a:p>
        </p:txBody>
      </p:sp>
      <p:sp>
        <p:nvSpPr>
          <p:cNvPr id="19537" name="Text Box 81">
            <a:extLst>
              <a:ext uri="{FF2B5EF4-FFF2-40B4-BE49-F238E27FC236}">
                <a16:creationId xmlns:a16="http://schemas.microsoft.com/office/drawing/2014/main" id="{5EE24DAF-856E-560D-7BBE-70DF490683D2}"/>
              </a:ext>
            </a:extLst>
          </p:cNvPr>
          <p:cNvSpPr txBox="1">
            <a:spLocks noChangeArrowheads="1"/>
          </p:cNvSpPr>
          <p:nvPr/>
        </p:nvSpPr>
        <p:spPr bwMode="auto">
          <a:xfrm>
            <a:off x="8937625" y="5834063"/>
            <a:ext cx="779463"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58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es-ES" altLang="es-ES" sz="1200"/>
              <a:t>Aceites</a:t>
            </a:r>
          </a:p>
        </p:txBody>
      </p:sp>
      <p:sp>
        <p:nvSpPr>
          <p:cNvPr id="19538" name="Rectangle 82">
            <a:extLst>
              <a:ext uri="{FF2B5EF4-FFF2-40B4-BE49-F238E27FC236}">
                <a16:creationId xmlns:a16="http://schemas.microsoft.com/office/drawing/2014/main" id="{C963CC85-FAF4-EF5A-6338-38FDCCC87EFA}"/>
              </a:ext>
            </a:extLst>
          </p:cNvPr>
          <p:cNvSpPr>
            <a:spLocks noChangeArrowheads="1"/>
          </p:cNvSpPr>
          <p:nvPr/>
        </p:nvSpPr>
        <p:spPr bwMode="auto">
          <a:xfrm>
            <a:off x="8777288" y="5416550"/>
            <a:ext cx="139700" cy="130175"/>
          </a:xfrm>
          <a:prstGeom prst="rect">
            <a:avLst/>
          </a:prstGeom>
          <a:solidFill>
            <a:srgbClr val="FFFFFF"/>
          </a:solidFill>
          <a:ln w="936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539" name="Rectangle 83">
            <a:extLst>
              <a:ext uri="{FF2B5EF4-FFF2-40B4-BE49-F238E27FC236}">
                <a16:creationId xmlns:a16="http://schemas.microsoft.com/office/drawing/2014/main" id="{292C3EA2-5ABA-2C64-48A5-D301E1847391}"/>
              </a:ext>
            </a:extLst>
          </p:cNvPr>
          <p:cNvSpPr>
            <a:spLocks noChangeArrowheads="1"/>
          </p:cNvSpPr>
          <p:nvPr/>
        </p:nvSpPr>
        <p:spPr bwMode="auto">
          <a:xfrm>
            <a:off x="2889250" y="1006475"/>
            <a:ext cx="1179513" cy="400050"/>
          </a:xfrm>
          <a:prstGeom prst="rect">
            <a:avLst/>
          </a:prstGeom>
          <a:solidFill>
            <a:srgbClr val="FFFFFF"/>
          </a:solidFill>
          <a:ln w="936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540" name="Rectangle 84">
            <a:extLst>
              <a:ext uri="{FF2B5EF4-FFF2-40B4-BE49-F238E27FC236}">
                <a16:creationId xmlns:a16="http://schemas.microsoft.com/office/drawing/2014/main" id="{A7173AD3-7ABF-66CD-0F8D-7CCEE39B7FF1}"/>
              </a:ext>
            </a:extLst>
          </p:cNvPr>
          <p:cNvSpPr>
            <a:spLocks noChangeArrowheads="1"/>
          </p:cNvSpPr>
          <p:nvPr/>
        </p:nvSpPr>
        <p:spPr bwMode="auto">
          <a:xfrm>
            <a:off x="5219700" y="1092200"/>
            <a:ext cx="1306513" cy="325438"/>
          </a:xfrm>
          <a:prstGeom prst="rect">
            <a:avLst/>
          </a:prstGeom>
          <a:solidFill>
            <a:srgbClr val="FFFFFF"/>
          </a:solidFill>
          <a:ln w="936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541" name="Rectangle 85">
            <a:extLst>
              <a:ext uri="{FF2B5EF4-FFF2-40B4-BE49-F238E27FC236}">
                <a16:creationId xmlns:a16="http://schemas.microsoft.com/office/drawing/2014/main" id="{14E4AA5D-7DD0-7ECE-304D-DF068AB5FEA5}"/>
              </a:ext>
            </a:extLst>
          </p:cNvPr>
          <p:cNvSpPr>
            <a:spLocks noChangeArrowheads="1"/>
          </p:cNvSpPr>
          <p:nvPr/>
        </p:nvSpPr>
        <p:spPr bwMode="auto">
          <a:xfrm>
            <a:off x="2936875" y="1474788"/>
            <a:ext cx="1179513" cy="171450"/>
          </a:xfrm>
          <a:prstGeom prst="rect">
            <a:avLst/>
          </a:prstGeom>
          <a:solidFill>
            <a:srgbClr val="FFFFFF"/>
          </a:solidFill>
          <a:ln w="936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542" name="Rectangle 86">
            <a:extLst>
              <a:ext uri="{FF2B5EF4-FFF2-40B4-BE49-F238E27FC236}">
                <a16:creationId xmlns:a16="http://schemas.microsoft.com/office/drawing/2014/main" id="{A95A76A5-23C0-0019-BA4B-FDA88B8CD1F2}"/>
              </a:ext>
            </a:extLst>
          </p:cNvPr>
          <p:cNvSpPr>
            <a:spLocks noChangeArrowheads="1"/>
          </p:cNvSpPr>
          <p:nvPr/>
        </p:nvSpPr>
        <p:spPr bwMode="auto">
          <a:xfrm>
            <a:off x="5159375" y="1509713"/>
            <a:ext cx="1244600" cy="171450"/>
          </a:xfrm>
          <a:prstGeom prst="rect">
            <a:avLst/>
          </a:prstGeom>
          <a:solidFill>
            <a:srgbClr val="FFFFFF"/>
          </a:solidFill>
          <a:ln w="936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543" name="Text Box 87">
            <a:extLst>
              <a:ext uri="{FF2B5EF4-FFF2-40B4-BE49-F238E27FC236}">
                <a16:creationId xmlns:a16="http://schemas.microsoft.com/office/drawing/2014/main" id="{7F6D10F6-8E25-B4EE-E9C1-EFD8503D47D3}"/>
              </a:ext>
            </a:extLst>
          </p:cNvPr>
          <p:cNvSpPr txBox="1">
            <a:spLocks noChangeArrowheads="1"/>
          </p:cNvSpPr>
          <p:nvPr/>
        </p:nvSpPr>
        <p:spPr bwMode="auto">
          <a:xfrm>
            <a:off x="2871788" y="1162050"/>
            <a:ext cx="1689100" cy="290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76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es-ES" altLang="es-ES" sz="1400"/>
              <a:t>MATERIALES</a:t>
            </a:r>
          </a:p>
        </p:txBody>
      </p:sp>
      <p:sp>
        <p:nvSpPr>
          <p:cNvPr id="19544" name="Text Box 88">
            <a:extLst>
              <a:ext uri="{FF2B5EF4-FFF2-40B4-BE49-F238E27FC236}">
                <a16:creationId xmlns:a16="http://schemas.microsoft.com/office/drawing/2014/main" id="{476F4BBE-B4AC-0352-28E1-13207D4FB0DF}"/>
              </a:ext>
            </a:extLst>
          </p:cNvPr>
          <p:cNvSpPr txBox="1">
            <a:spLocks noChangeArrowheads="1"/>
          </p:cNvSpPr>
          <p:nvPr/>
        </p:nvSpPr>
        <p:spPr bwMode="auto">
          <a:xfrm>
            <a:off x="3040063" y="1438275"/>
            <a:ext cx="927100" cy="290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76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es-ES" altLang="es-ES" sz="1400"/>
              <a:t>VERDES</a:t>
            </a:r>
          </a:p>
        </p:txBody>
      </p:sp>
      <p:sp>
        <p:nvSpPr>
          <p:cNvPr id="19545" name="Text Box 89">
            <a:extLst>
              <a:ext uri="{FF2B5EF4-FFF2-40B4-BE49-F238E27FC236}">
                <a16:creationId xmlns:a16="http://schemas.microsoft.com/office/drawing/2014/main" id="{1E3B7557-0A4B-FF88-44FD-4FF474284821}"/>
              </a:ext>
            </a:extLst>
          </p:cNvPr>
          <p:cNvSpPr txBox="1">
            <a:spLocks noChangeArrowheads="1"/>
          </p:cNvSpPr>
          <p:nvPr/>
        </p:nvSpPr>
        <p:spPr bwMode="auto">
          <a:xfrm>
            <a:off x="5256213" y="1185863"/>
            <a:ext cx="1689100" cy="290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76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es-ES" altLang="es-ES" sz="1400"/>
              <a:t>MATERIALES</a:t>
            </a:r>
          </a:p>
        </p:txBody>
      </p:sp>
      <p:sp>
        <p:nvSpPr>
          <p:cNvPr id="19546" name="Text Box 90">
            <a:extLst>
              <a:ext uri="{FF2B5EF4-FFF2-40B4-BE49-F238E27FC236}">
                <a16:creationId xmlns:a16="http://schemas.microsoft.com/office/drawing/2014/main" id="{72867E8A-8295-62D5-22AB-EA1F99E63B6E}"/>
              </a:ext>
            </a:extLst>
          </p:cNvPr>
          <p:cNvSpPr txBox="1">
            <a:spLocks noChangeArrowheads="1"/>
          </p:cNvSpPr>
          <p:nvPr/>
        </p:nvSpPr>
        <p:spPr bwMode="auto">
          <a:xfrm>
            <a:off x="5264150" y="1474788"/>
            <a:ext cx="1212850" cy="290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76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es-ES" altLang="es-ES" sz="1400"/>
              <a:t>MARRONES</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1" name="Rectangle 1">
            <a:extLst>
              <a:ext uri="{FF2B5EF4-FFF2-40B4-BE49-F238E27FC236}">
                <a16:creationId xmlns:a16="http://schemas.microsoft.com/office/drawing/2014/main" id="{88910D08-3621-AF1D-2E5F-F4C66A1549FE}"/>
              </a:ext>
            </a:extLst>
          </p:cNvPr>
          <p:cNvSpPr>
            <a:spLocks noGrp="1" noChangeArrowheads="1"/>
          </p:cNvSpPr>
          <p:nvPr>
            <p:ph type="title" idx="4294967295"/>
          </p:nvPr>
        </p:nvSpPr>
        <p:spPr>
          <a:xfrm>
            <a:off x="1096963" y="287338"/>
            <a:ext cx="10058400" cy="1450975"/>
          </a:xfrm>
          <a:ln/>
        </p:spPr>
        <p:txBody>
          <a:bodyPr/>
          <a:lstStyle/>
          <a:p>
            <a:pPr algn="ctr">
              <a:lnSpc>
                <a:spcPct val="85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tLang="es-ES" sz="4400">
                <a:solidFill>
                  <a:srgbClr val="404040"/>
                </a:solidFill>
                <a:latin typeface="Cambria" panose="02040503050406030204" pitchFamily="18" charset="0"/>
              </a:rPr>
              <a:t>Cómo Hacer Abono</a:t>
            </a:r>
          </a:p>
        </p:txBody>
      </p:sp>
      <p:sp>
        <p:nvSpPr>
          <p:cNvPr id="20482" name="Text Box 2">
            <a:extLst>
              <a:ext uri="{FF2B5EF4-FFF2-40B4-BE49-F238E27FC236}">
                <a16:creationId xmlns:a16="http://schemas.microsoft.com/office/drawing/2014/main" id="{5E7EC37B-512E-D378-0536-E006DBD07A01}"/>
              </a:ext>
            </a:extLst>
          </p:cNvPr>
          <p:cNvSpPr txBox="1">
            <a:spLocks noChangeArrowheads="1"/>
          </p:cNvSpPr>
          <p:nvPr/>
        </p:nvSpPr>
        <p:spPr bwMode="auto">
          <a:xfrm>
            <a:off x="1096963" y="1846263"/>
            <a:ext cx="10526712" cy="402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rIns="0"/>
          <a:lstStyle>
            <a:lvl1pPr marL="92075" indent="-92075">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9pPr>
          </a:lstStyle>
          <a:p>
            <a:pPr algn="just" hangingPunct="1">
              <a:lnSpc>
                <a:spcPct val="90000"/>
              </a:lnSpc>
              <a:spcBef>
                <a:spcPts val="1225"/>
              </a:spcBef>
              <a:spcAft>
                <a:spcPts val="225"/>
              </a:spcAft>
              <a:buClrTx/>
              <a:buFontTx/>
              <a:buNone/>
            </a:pPr>
            <a:r>
              <a:rPr lang="es-ES" altLang="es-ES" sz="2000">
                <a:solidFill>
                  <a:srgbClr val="404040"/>
                </a:solidFill>
                <a:latin typeface="Cambria" panose="02040503050406030204" pitchFamily="18" charset="0"/>
              </a:rPr>
              <a:t>El abono se crea por la actividad de varios microorganismos y otros organismos más grandes, como los gusanos e insectos. Proporcionar las condiciones medioambientales óptimas para los organismos vivos puede acelerar el proceso y mejorar la calidad del abono. Para lograrlo, los siguientes parámetros deben estar a niveles óptimos:</a:t>
            </a:r>
          </a:p>
          <a:p>
            <a:pPr algn="just" hangingPunct="1">
              <a:lnSpc>
                <a:spcPct val="90000"/>
              </a:lnSpc>
              <a:spcBef>
                <a:spcPts val="1225"/>
              </a:spcBef>
              <a:spcAft>
                <a:spcPts val="225"/>
              </a:spcAft>
              <a:buClrTx/>
              <a:buFontTx/>
              <a:buNone/>
            </a:pPr>
            <a:endParaRPr lang="es-ES" altLang="es-ES" sz="2000">
              <a:solidFill>
                <a:srgbClr val="404040"/>
              </a:solidFill>
              <a:latin typeface="Cambria" panose="02040503050406030204" pitchFamily="18" charset="0"/>
            </a:endParaRPr>
          </a:p>
          <a:p>
            <a:pPr algn="just" hangingPunct="1">
              <a:lnSpc>
                <a:spcPct val="90000"/>
              </a:lnSpc>
              <a:spcAft>
                <a:spcPts val="225"/>
              </a:spcAft>
              <a:buClr>
                <a:srgbClr val="99CB38"/>
              </a:buClr>
              <a:buFont typeface="Wingdings" panose="05000000000000000000" pitchFamily="2" charset="2"/>
              <a:buChar char=""/>
            </a:pPr>
            <a:r>
              <a:rPr lang="es-ES" altLang="es-ES" sz="2000">
                <a:solidFill>
                  <a:srgbClr val="404040"/>
                </a:solidFill>
                <a:latin typeface="Cambria" panose="02040503050406030204" pitchFamily="18" charset="0"/>
              </a:rPr>
              <a:t> Tipo de materia orgánica</a:t>
            </a:r>
          </a:p>
          <a:p>
            <a:pPr algn="just" hangingPunct="1">
              <a:lnSpc>
                <a:spcPct val="90000"/>
              </a:lnSpc>
              <a:spcAft>
                <a:spcPts val="225"/>
              </a:spcAft>
              <a:buClr>
                <a:srgbClr val="99CB38"/>
              </a:buClr>
              <a:buFont typeface="Wingdings" panose="05000000000000000000" pitchFamily="2" charset="2"/>
              <a:buChar char=""/>
            </a:pPr>
            <a:r>
              <a:rPr lang="es-ES" altLang="es-ES" sz="2000">
                <a:solidFill>
                  <a:srgbClr val="404040"/>
                </a:solidFill>
                <a:latin typeface="Cambria" panose="02040503050406030204" pitchFamily="18" charset="0"/>
              </a:rPr>
              <a:t> Humedad</a:t>
            </a:r>
          </a:p>
          <a:p>
            <a:pPr algn="just" hangingPunct="1">
              <a:lnSpc>
                <a:spcPct val="90000"/>
              </a:lnSpc>
              <a:spcAft>
                <a:spcPts val="225"/>
              </a:spcAft>
              <a:buClr>
                <a:srgbClr val="99CB38"/>
              </a:buClr>
              <a:buFont typeface="Wingdings" panose="05000000000000000000" pitchFamily="2" charset="2"/>
              <a:buChar char=""/>
            </a:pPr>
            <a:r>
              <a:rPr lang="es-ES" altLang="es-ES" sz="2000">
                <a:solidFill>
                  <a:srgbClr val="404040"/>
                </a:solidFill>
                <a:latin typeface="Cambria" panose="02040503050406030204" pitchFamily="18" charset="0"/>
              </a:rPr>
              <a:t> Temperatura</a:t>
            </a:r>
          </a:p>
          <a:p>
            <a:pPr algn="just" hangingPunct="1">
              <a:lnSpc>
                <a:spcPct val="90000"/>
              </a:lnSpc>
              <a:spcAft>
                <a:spcPts val="225"/>
              </a:spcAft>
              <a:buClr>
                <a:srgbClr val="99CB38"/>
              </a:buClr>
              <a:buFont typeface="Wingdings" panose="05000000000000000000" pitchFamily="2" charset="2"/>
              <a:buChar char=""/>
            </a:pPr>
            <a:r>
              <a:rPr lang="es-ES" altLang="es-ES" sz="2000">
                <a:solidFill>
                  <a:srgbClr val="404040"/>
                </a:solidFill>
                <a:latin typeface="Cambria" panose="02040503050406030204" pitchFamily="18" charset="0"/>
              </a:rPr>
              <a:t> Aire</a:t>
            </a:r>
          </a:p>
          <a:p>
            <a:pPr algn="just" hangingPunct="1">
              <a:lnSpc>
                <a:spcPct val="90000"/>
              </a:lnSpc>
              <a:spcAft>
                <a:spcPts val="225"/>
              </a:spcAft>
              <a:buClr>
                <a:srgbClr val="99CB38"/>
              </a:buClr>
              <a:buFont typeface="Wingdings" panose="05000000000000000000" pitchFamily="2" charset="2"/>
              <a:buChar char=""/>
            </a:pPr>
            <a:r>
              <a:rPr lang="es-ES" altLang="es-ES" sz="2000">
                <a:solidFill>
                  <a:srgbClr val="404040"/>
                </a:solidFill>
                <a:latin typeface="Cambria" panose="02040503050406030204" pitchFamily="18" charset="0"/>
              </a:rPr>
              <a:t> Acidez (en gran medida depende del flujo de aire y  humedad)</a:t>
            </a:r>
          </a:p>
          <a:p>
            <a:pPr algn="just" hangingPunct="1">
              <a:lnSpc>
                <a:spcPct val="90000"/>
              </a:lnSpc>
              <a:spcAft>
                <a:spcPts val="225"/>
              </a:spcAft>
              <a:buClrTx/>
              <a:buFontTx/>
              <a:buNone/>
            </a:pPr>
            <a:endParaRPr lang="es-ES" altLang="es-ES" sz="2000">
              <a:solidFill>
                <a:srgbClr val="404040"/>
              </a:solidFill>
              <a:latin typeface="Cambria" panose="02040503050406030204" pitchFamily="18" charset="0"/>
            </a:endParaRPr>
          </a:p>
          <a:p>
            <a:pPr algn="just" hangingPunct="1">
              <a:lnSpc>
                <a:spcPct val="90000"/>
              </a:lnSpc>
              <a:spcAft>
                <a:spcPts val="225"/>
              </a:spcAft>
              <a:buClrTx/>
              <a:buFontTx/>
              <a:buNone/>
            </a:pPr>
            <a:r>
              <a:rPr lang="es-ES" altLang="es-ES" sz="2000" b="1">
                <a:solidFill>
                  <a:srgbClr val="404040"/>
                </a:solidFill>
                <a:latin typeface="Cambria" panose="02040503050406030204" pitchFamily="18" charset="0"/>
              </a:rPr>
              <a:t>El proceso de compostaje se divide en tres fases: fase de calentamiento, fase de enfriamiento y fase de maduración</a:t>
            </a:r>
          </a:p>
          <a:p>
            <a:pPr hangingPunct="1">
              <a:lnSpc>
                <a:spcPct val="90000"/>
              </a:lnSpc>
              <a:spcAft>
                <a:spcPts val="225"/>
              </a:spcAft>
              <a:buClrTx/>
              <a:buFontTx/>
              <a:buNone/>
            </a:pPr>
            <a:endParaRPr lang="es-ES" altLang="es-ES" sz="2000" b="1">
              <a:solidFill>
                <a:srgbClr val="404040"/>
              </a:solidFill>
              <a:latin typeface="Cambria" panose="02040503050406030204" pitchFamily="18" charset="0"/>
            </a:endParaRP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5" name="Rectangle 1">
            <a:extLst>
              <a:ext uri="{FF2B5EF4-FFF2-40B4-BE49-F238E27FC236}">
                <a16:creationId xmlns:a16="http://schemas.microsoft.com/office/drawing/2014/main" id="{87E5F36C-A035-A9A8-0C40-C3B551299225}"/>
              </a:ext>
            </a:extLst>
          </p:cNvPr>
          <p:cNvSpPr>
            <a:spLocks noGrp="1" noChangeArrowheads="1"/>
          </p:cNvSpPr>
          <p:nvPr>
            <p:ph type="title" idx="4294967295"/>
          </p:nvPr>
        </p:nvSpPr>
        <p:spPr>
          <a:xfrm>
            <a:off x="1096963" y="287338"/>
            <a:ext cx="10058400" cy="1450975"/>
          </a:xfrm>
          <a:ln/>
        </p:spPr>
        <p:txBody>
          <a:bodyPr/>
          <a:lstStyle/>
          <a:p>
            <a:pPr algn="ctr">
              <a:lnSpc>
                <a:spcPct val="85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tLang="es-ES" sz="4400">
                <a:solidFill>
                  <a:srgbClr val="404040"/>
                </a:solidFill>
                <a:latin typeface="Cambria" panose="02040503050406030204" pitchFamily="18" charset="0"/>
              </a:rPr>
              <a:t>Humedad </a:t>
            </a:r>
          </a:p>
        </p:txBody>
      </p:sp>
      <p:sp>
        <p:nvSpPr>
          <p:cNvPr id="21506" name="Text Box 2">
            <a:extLst>
              <a:ext uri="{FF2B5EF4-FFF2-40B4-BE49-F238E27FC236}">
                <a16:creationId xmlns:a16="http://schemas.microsoft.com/office/drawing/2014/main" id="{73B3D2CC-4D05-A3FD-E1CF-B249E9E117A7}"/>
              </a:ext>
            </a:extLst>
          </p:cNvPr>
          <p:cNvSpPr txBox="1">
            <a:spLocks noChangeArrowheads="1"/>
          </p:cNvSpPr>
          <p:nvPr/>
        </p:nvSpPr>
        <p:spPr bwMode="auto">
          <a:xfrm>
            <a:off x="1096963" y="1774825"/>
            <a:ext cx="10375900" cy="402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rIns="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9pPr>
          </a:lstStyle>
          <a:p>
            <a:pPr algn="just" hangingPunct="1">
              <a:lnSpc>
                <a:spcPct val="110000"/>
              </a:lnSpc>
              <a:buClrTx/>
              <a:buFontTx/>
              <a:buNone/>
            </a:pPr>
            <a:r>
              <a:rPr lang="es-ES" altLang="es-ES" sz="1900">
                <a:solidFill>
                  <a:srgbClr val="404040"/>
                </a:solidFill>
                <a:latin typeface="Cambria" panose="02040503050406030204" pitchFamily="18" charset="0"/>
              </a:rPr>
              <a:t>Es un elemento fundamental para un proceso de compostaje exitoso, ya que </a:t>
            </a:r>
            <a:r>
              <a:rPr lang="es-ES" altLang="es-ES" sz="1900" b="1" i="1">
                <a:latin typeface="Cambria" panose="02040503050406030204" pitchFamily="18" charset="0"/>
              </a:rPr>
              <a:t>afecta directamente a la actividad microbiana en la pila de compostaje</a:t>
            </a:r>
            <a:r>
              <a:rPr lang="es-ES" altLang="es-ES" sz="1900">
                <a:solidFill>
                  <a:srgbClr val="404040"/>
                </a:solidFill>
                <a:latin typeface="Cambria" panose="02040503050406030204" pitchFamily="18" charset="0"/>
              </a:rPr>
              <a:t>. El agua ayuda a los microorganismos a proliferar en la pila de compostaje y lleva nutrientes esenciales y energía en sus membranas celulares, haciendo que el agua sea indispensable para su supervivencia. Por lo tanto, si hay menor humedad que la cantidad deseada, la actividad microbiana se reduce y se ralentiza el proceso de descomposición.</a:t>
            </a:r>
          </a:p>
          <a:p>
            <a:pPr algn="just" hangingPunct="1">
              <a:lnSpc>
                <a:spcPct val="110000"/>
              </a:lnSpc>
              <a:buClrTx/>
              <a:buFontTx/>
              <a:buNone/>
            </a:pPr>
            <a:endParaRPr lang="es-ES" altLang="es-ES" sz="1900">
              <a:solidFill>
                <a:srgbClr val="404040"/>
              </a:solidFill>
              <a:latin typeface="Cambria" panose="02040503050406030204" pitchFamily="18" charset="0"/>
            </a:endParaRPr>
          </a:p>
          <a:p>
            <a:pPr algn="just" hangingPunct="1">
              <a:lnSpc>
                <a:spcPct val="110000"/>
              </a:lnSpc>
              <a:buClrTx/>
              <a:buFontTx/>
              <a:buNone/>
            </a:pPr>
            <a:r>
              <a:rPr lang="es-ES" altLang="es-ES" sz="1900">
                <a:solidFill>
                  <a:srgbClr val="404040"/>
                </a:solidFill>
                <a:latin typeface="Cambria" panose="02040503050406030204" pitchFamily="18" charset="0"/>
              </a:rPr>
              <a:t>Sin embargo, si hay demasiada agua en la pila de compostaje, los poros se llenan y se reduce el oxígeno disponible para los microorganismos. El proceso de compostaje se ralentiza y la temperatura de la pila cae. Puede haber compostaje anaerobio si hay demasiada humedad, haciendo que la mezcla huela mal.</a:t>
            </a:r>
          </a:p>
          <a:p>
            <a:pPr algn="just" hangingPunct="1">
              <a:lnSpc>
                <a:spcPct val="110000"/>
              </a:lnSpc>
              <a:buClrTx/>
              <a:buFontTx/>
              <a:buNone/>
            </a:pPr>
            <a:endParaRPr lang="es-ES" altLang="es-ES" sz="1900">
              <a:solidFill>
                <a:srgbClr val="404040"/>
              </a:solidFill>
              <a:latin typeface="Cambria" panose="02040503050406030204" pitchFamily="18" charset="0"/>
            </a:endParaRPr>
          </a:p>
          <a:p>
            <a:pPr algn="ctr" hangingPunct="1">
              <a:lnSpc>
                <a:spcPct val="110000"/>
              </a:lnSpc>
              <a:buClrTx/>
              <a:buFontTx/>
              <a:buNone/>
            </a:pPr>
            <a:r>
              <a:rPr lang="es-ES" altLang="es-ES" sz="1900">
                <a:solidFill>
                  <a:srgbClr val="99CB38"/>
                </a:solidFill>
                <a:latin typeface="Cambria" panose="02040503050406030204" pitchFamily="18" charset="0"/>
              </a:rPr>
              <a:t>El contenido óptimo de humedad</a:t>
            </a:r>
          </a:p>
          <a:p>
            <a:pPr algn="ctr" hangingPunct="1">
              <a:lnSpc>
                <a:spcPct val="110000"/>
              </a:lnSpc>
              <a:buClrTx/>
              <a:buFontTx/>
              <a:buNone/>
            </a:pPr>
            <a:r>
              <a:rPr lang="es-ES" altLang="es-ES" sz="1900">
                <a:solidFill>
                  <a:srgbClr val="99CB38"/>
                </a:solidFill>
                <a:latin typeface="Cambria" panose="02040503050406030204" pitchFamily="18" charset="0"/>
              </a:rPr>
              <a:t>a lo largo del proceso es del 40-60%.</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29" name="Rectangle 1">
            <a:extLst>
              <a:ext uri="{FF2B5EF4-FFF2-40B4-BE49-F238E27FC236}">
                <a16:creationId xmlns:a16="http://schemas.microsoft.com/office/drawing/2014/main" id="{D1274D53-70B3-9269-91E3-833ECBF25158}"/>
              </a:ext>
            </a:extLst>
          </p:cNvPr>
          <p:cNvSpPr>
            <a:spLocks noGrp="1" noChangeArrowheads="1"/>
          </p:cNvSpPr>
          <p:nvPr>
            <p:ph type="title" idx="4294967295"/>
          </p:nvPr>
        </p:nvSpPr>
        <p:spPr>
          <a:xfrm>
            <a:off x="1096963" y="287338"/>
            <a:ext cx="10058400" cy="1450975"/>
          </a:xfrm>
          <a:ln/>
        </p:spPr>
        <p:txBody>
          <a:bodyPr/>
          <a:lstStyle/>
          <a:p>
            <a:pPr algn="ctr">
              <a:lnSpc>
                <a:spcPct val="85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tLang="es-ES" sz="4400">
                <a:solidFill>
                  <a:srgbClr val="404040"/>
                </a:solidFill>
                <a:latin typeface="Cambria" panose="02040503050406030204" pitchFamily="18" charset="0"/>
              </a:rPr>
              <a:t>Temperatura </a:t>
            </a:r>
          </a:p>
        </p:txBody>
      </p:sp>
      <p:sp>
        <p:nvSpPr>
          <p:cNvPr id="22530" name="Text Box 2">
            <a:extLst>
              <a:ext uri="{FF2B5EF4-FFF2-40B4-BE49-F238E27FC236}">
                <a16:creationId xmlns:a16="http://schemas.microsoft.com/office/drawing/2014/main" id="{D59E05CC-30D5-7274-A51E-F331B64D790A}"/>
              </a:ext>
            </a:extLst>
          </p:cNvPr>
          <p:cNvSpPr txBox="1">
            <a:spLocks noChangeArrowheads="1"/>
          </p:cNvSpPr>
          <p:nvPr/>
        </p:nvSpPr>
        <p:spPr bwMode="auto">
          <a:xfrm>
            <a:off x="1096963" y="1846263"/>
            <a:ext cx="10058400" cy="402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rIns="0"/>
          <a:lstStyle>
            <a:lvl1pPr marL="92075" indent="-92075">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
                <a:srgbClr val="99CB38"/>
              </a:buClr>
              <a:buFont typeface="Calibri" panose="020F0502020204030204" pitchFamily="34" charset="0"/>
              <a:buChar char=" "/>
            </a:pPr>
            <a:r>
              <a:rPr lang="es-ES" altLang="es-ES" sz="2000">
                <a:solidFill>
                  <a:srgbClr val="404040"/>
                </a:solidFill>
                <a:latin typeface="Cambria" panose="02040503050406030204" pitchFamily="18" charset="0"/>
              </a:rPr>
              <a:t>Es un factor vital que </a:t>
            </a:r>
            <a:r>
              <a:rPr lang="es-ES" altLang="es-ES" sz="2000" b="1">
                <a:solidFill>
                  <a:srgbClr val="404040"/>
                </a:solidFill>
                <a:latin typeface="Cambria" panose="02040503050406030204" pitchFamily="18" charset="0"/>
              </a:rPr>
              <a:t>determina la comunidad microbiana.</a:t>
            </a:r>
          </a:p>
          <a:p>
            <a:pPr hangingPunct="1">
              <a:lnSpc>
                <a:spcPct val="100000"/>
              </a:lnSpc>
              <a:buClrTx/>
              <a:buFontTx/>
              <a:buNone/>
            </a:pPr>
            <a:endParaRPr lang="es-ES" altLang="es-ES" sz="2000" b="1">
              <a:solidFill>
                <a:srgbClr val="404040"/>
              </a:solidFill>
              <a:latin typeface="Cambria" panose="02040503050406030204" pitchFamily="18" charset="0"/>
            </a:endParaRPr>
          </a:p>
          <a:p>
            <a:pPr algn="just" hangingPunct="1">
              <a:lnSpc>
                <a:spcPct val="100000"/>
              </a:lnSpc>
              <a:buClr>
                <a:srgbClr val="99CB38"/>
              </a:buClr>
              <a:buFont typeface="Calibri" panose="020F0502020204030204" pitchFamily="34" charset="0"/>
              <a:buChar char=" "/>
            </a:pPr>
            <a:r>
              <a:rPr lang="es-ES" altLang="es-ES" sz="2000">
                <a:solidFill>
                  <a:srgbClr val="404040"/>
                </a:solidFill>
                <a:latin typeface="Cambria" panose="02040503050406030204" pitchFamily="18" charset="0"/>
              </a:rPr>
              <a:t>Las bajadas bruscas de temperatura pueden ralentizar el proceso y hacer más difícil lograr los objetivos de descontaminación. Si la temperatura de la pila de compostaje se mantiene baja durante la fase de calentamiento, puede indicar que faltan materiales ricos en nitrógeno o más aireación. </a:t>
            </a:r>
          </a:p>
          <a:p>
            <a:pPr algn="just" hangingPunct="1">
              <a:lnSpc>
                <a:spcPct val="100000"/>
              </a:lnSpc>
              <a:buClrTx/>
              <a:buFontTx/>
              <a:buNone/>
            </a:pPr>
            <a:endParaRPr lang="es-ES" altLang="es-ES" sz="2000">
              <a:solidFill>
                <a:srgbClr val="404040"/>
              </a:solidFill>
              <a:latin typeface="Cambria" panose="02040503050406030204" pitchFamily="18" charset="0"/>
            </a:endParaRPr>
          </a:p>
          <a:p>
            <a:pPr algn="just" hangingPunct="1">
              <a:lnSpc>
                <a:spcPct val="100000"/>
              </a:lnSpc>
              <a:buClr>
                <a:srgbClr val="99CB38"/>
              </a:buClr>
              <a:buFont typeface="Calibri" panose="020F0502020204030204" pitchFamily="34" charset="0"/>
              <a:buChar char=" "/>
            </a:pPr>
            <a:r>
              <a:rPr lang="es-ES" altLang="es-ES" sz="2000">
                <a:solidFill>
                  <a:srgbClr val="404040"/>
                </a:solidFill>
                <a:latin typeface="Cambria" panose="02040503050406030204" pitchFamily="18" charset="0"/>
              </a:rPr>
              <a:t>Añadir materiales ricos en nitrógeno (verdes) y voltear la pila más a menudo puede ayudar a mantener un nivel óptimo.</a:t>
            </a:r>
          </a:p>
          <a:p>
            <a:pPr algn="just" hangingPunct="1">
              <a:lnSpc>
                <a:spcPct val="100000"/>
              </a:lnSpc>
              <a:buClrTx/>
              <a:buFontTx/>
              <a:buNone/>
            </a:pPr>
            <a:endParaRPr lang="es-ES" altLang="es-ES" sz="2000">
              <a:solidFill>
                <a:srgbClr val="404040"/>
              </a:solidFill>
              <a:latin typeface="Cambria" panose="02040503050406030204" pitchFamily="18" charset="0"/>
            </a:endParaRPr>
          </a:p>
          <a:p>
            <a:pPr algn="just" hangingPunct="1">
              <a:lnSpc>
                <a:spcPct val="100000"/>
              </a:lnSpc>
              <a:buClr>
                <a:srgbClr val="99CB38"/>
              </a:buClr>
              <a:buFont typeface="Calibri" panose="020F0502020204030204" pitchFamily="34" charset="0"/>
              <a:buChar char=" "/>
            </a:pPr>
            <a:r>
              <a:rPr lang="es-ES" altLang="es-ES" sz="2000">
                <a:solidFill>
                  <a:srgbClr val="404040"/>
                </a:solidFill>
                <a:latin typeface="Cambria" panose="02040503050406030204" pitchFamily="18" charset="0"/>
              </a:rPr>
              <a:t>Las temperaturas más altas también pueden frenar la actividad microbiana y causar modificaciones químicas no deseadas en la mezcla. Voltear la pila más a menudo puede ayudar a enfriarla al proporcionarle suficiente aireación. </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3" name="Rectangle 1">
            <a:extLst>
              <a:ext uri="{FF2B5EF4-FFF2-40B4-BE49-F238E27FC236}">
                <a16:creationId xmlns:a16="http://schemas.microsoft.com/office/drawing/2014/main" id="{A4C8142E-07E1-2745-2A1D-B84113B7AAA3}"/>
              </a:ext>
            </a:extLst>
          </p:cNvPr>
          <p:cNvSpPr>
            <a:spLocks noGrp="1" noChangeArrowheads="1"/>
          </p:cNvSpPr>
          <p:nvPr>
            <p:ph type="title" idx="4294967295"/>
          </p:nvPr>
        </p:nvSpPr>
        <p:spPr>
          <a:xfrm>
            <a:off x="1096963" y="287338"/>
            <a:ext cx="10058400" cy="1450975"/>
          </a:xfrm>
          <a:ln/>
        </p:spPr>
        <p:txBody>
          <a:bodyPr/>
          <a:lstStyle/>
          <a:p>
            <a:pPr algn="ctr">
              <a:lnSpc>
                <a:spcPct val="85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tLang="es-ES" sz="4400">
                <a:solidFill>
                  <a:srgbClr val="404040"/>
                </a:solidFill>
                <a:latin typeface="Cambria" panose="02040503050406030204" pitchFamily="18" charset="0"/>
              </a:rPr>
              <a:t>Parámetros de Compostaje y Control</a:t>
            </a:r>
          </a:p>
        </p:txBody>
      </p:sp>
      <p:grpSp>
        <p:nvGrpSpPr>
          <p:cNvPr id="23554" name="Group 2">
            <a:extLst>
              <a:ext uri="{FF2B5EF4-FFF2-40B4-BE49-F238E27FC236}">
                <a16:creationId xmlns:a16="http://schemas.microsoft.com/office/drawing/2014/main" id="{799A0BCE-07D5-71FE-FC05-1ED1B77BE389}"/>
              </a:ext>
            </a:extLst>
          </p:cNvPr>
          <p:cNvGrpSpPr>
            <a:grpSpLocks/>
          </p:cNvGrpSpPr>
          <p:nvPr/>
        </p:nvGrpSpPr>
        <p:grpSpPr bwMode="auto">
          <a:xfrm>
            <a:off x="3400425" y="2198688"/>
            <a:ext cx="6643688" cy="4024312"/>
            <a:chOff x="2142" y="1385"/>
            <a:chExt cx="4185" cy="2535"/>
          </a:xfrm>
        </p:grpSpPr>
        <p:sp>
          <p:nvSpPr>
            <p:cNvPr id="23555" name="Rectangle 3">
              <a:extLst>
                <a:ext uri="{FF2B5EF4-FFF2-40B4-BE49-F238E27FC236}">
                  <a16:creationId xmlns:a16="http://schemas.microsoft.com/office/drawing/2014/main" id="{DFDFC56C-332A-038A-7D62-A073A0AF7CD9}"/>
                </a:ext>
              </a:extLst>
            </p:cNvPr>
            <p:cNvSpPr>
              <a:spLocks noChangeArrowheads="1"/>
            </p:cNvSpPr>
            <p:nvPr/>
          </p:nvSpPr>
          <p:spPr bwMode="auto">
            <a:xfrm>
              <a:off x="2142" y="1385"/>
              <a:ext cx="4185" cy="25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3556" name="AutoShape 4">
              <a:extLst>
                <a:ext uri="{FF2B5EF4-FFF2-40B4-BE49-F238E27FC236}">
                  <a16:creationId xmlns:a16="http://schemas.microsoft.com/office/drawing/2014/main" id="{BB534C7A-0271-2CBF-3ABF-E81ED43B646C}"/>
                </a:ext>
              </a:extLst>
            </p:cNvPr>
            <p:cNvSpPr>
              <a:spLocks noChangeArrowheads="1"/>
            </p:cNvSpPr>
            <p:nvPr/>
          </p:nvSpPr>
          <p:spPr bwMode="auto">
            <a:xfrm>
              <a:off x="2615" y="2654"/>
              <a:ext cx="307" cy="587"/>
            </a:xfrm>
            <a:custGeom>
              <a:avLst/>
              <a:gdLst>
                <a:gd name="T0" fmla="*/ 0 w 491219"/>
                <a:gd name="T1" fmla="*/ 0 h 936012"/>
                <a:gd name="T2" fmla="*/ 0 w 491219"/>
                <a:gd name="T3" fmla="*/ 0 h 936012"/>
              </a:gdLst>
              <a:ahLst/>
              <a:cxnLst>
                <a:cxn ang="0">
                  <a:pos x="r" y="vc"/>
                </a:cxn>
                <a:cxn ang="5400000">
                  <a:pos x="hc" y="b"/>
                </a:cxn>
                <a:cxn ang="10800000">
                  <a:pos x="l" y="vc"/>
                </a:cxn>
                <a:cxn ang="16200000">
                  <a:pos x="hc" y="t"/>
                </a:cxn>
              </a:cxnLst>
              <a:rect l="T0" t="T1" r="T2" b="T3"/>
              <a:pathLst>
                <a:path w="491219" h="936012">
                  <a:moveTo>
                    <a:pt x="0" y="0"/>
                  </a:moveTo>
                  <a:lnTo>
                    <a:pt x="245609" y="0"/>
                  </a:lnTo>
                  <a:lnTo>
                    <a:pt x="245609" y="936012"/>
                  </a:lnTo>
                  <a:lnTo>
                    <a:pt x="491219" y="936012"/>
                  </a:lnTo>
                </a:path>
              </a:pathLst>
            </a:custGeom>
            <a:noFill/>
            <a:ln w="15840" cap="flat">
              <a:solidFill>
                <a:srgbClr val="63A537"/>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3557" name="AutoShape 5">
              <a:extLst>
                <a:ext uri="{FF2B5EF4-FFF2-40B4-BE49-F238E27FC236}">
                  <a16:creationId xmlns:a16="http://schemas.microsoft.com/office/drawing/2014/main" id="{8160FD55-6940-6F4F-0E6C-A8B4A0898BBA}"/>
                </a:ext>
              </a:extLst>
            </p:cNvPr>
            <p:cNvSpPr>
              <a:spLocks noChangeArrowheads="1"/>
            </p:cNvSpPr>
            <p:nvPr/>
          </p:nvSpPr>
          <p:spPr bwMode="auto">
            <a:xfrm>
              <a:off x="2615" y="2625"/>
              <a:ext cx="307" cy="55"/>
            </a:xfrm>
            <a:custGeom>
              <a:avLst/>
              <a:gdLst>
                <a:gd name="T0" fmla="*/ 0 w 491219"/>
                <a:gd name="T1" fmla="*/ 0 h 91440"/>
                <a:gd name="T2" fmla="*/ 0 w 491219"/>
                <a:gd name="T3" fmla="*/ 0 h 91440"/>
              </a:gdLst>
              <a:ahLst/>
              <a:cxnLst>
                <a:cxn ang="0">
                  <a:pos x="r" y="vc"/>
                </a:cxn>
                <a:cxn ang="5400000">
                  <a:pos x="hc" y="b"/>
                </a:cxn>
                <a:cxn ang="10800000">
                  <a:pos x="l" y="vc"/>
                </a:cxn>
                <a:cxn ang="16200000">
                  <a:pos x="hc" y="t"/>
                </a:cxn>
              </a:cxnLst>
              <a:rect l="T0" t="T1" r="T2" b="T3"/>
              <a:pathLst>
                <a:path w="491219" h="91440">
                  <a:moveTo>
                    <a:pt x="0" y="45720"/>
                  </a:moveTo>
                  <a:lnTo>
                    <a:pt x="491219" y="45720"/>
                  </a:lnTo>
                </a:path>
              </a:pathLst>
            </a:custGeom>
            <a:noFill/>
            <a:ln w="15840" cap="flat">
              <a:solidFill>
                <a:srgbClr val="63A537"/>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3558" name="AutoShape 6">
              <a:extLst>
                <a:ext uri="{FF2B5EF4-FFF2-40B4-BE49-F238E27FC236}">
                  <a16:creationId xmlns:a16="http://schemas.microsoft.com/office/drawing/2014/main" id="{F583D533-F5E1-EA15-C5E5-F7CF14D27158}"/>
                </a:ext>
              </a:extLst>
            </p:cNvPr>
            <p:cNvSpPr>
              <a:spLocks noChangeArrowheads="1"/>
            </p:cNvSpPr>
            <p:nvPr/>
          </p:nvSpPr>
          <p:spPr bwMode="auto">
            <a:xfrm>
              <a:off x="4472" y="2064"/>
              <a:ext cx="307" cy="293"/>
            </a:xfrm>
            <a:custGeom>
              <a:avLst/>
              <a:gdLst>
                <a:gd name="T0" fmla="*/ 0 w 491219"/>
                <a:gd name="T1" fmla="*/ 0 h 468006"/>
                <a:gd name="T2" fmla="*/ 0 w 491219"/>
                <a:gd name="T3" fmla="*/ 0 h 468006"/>
              </a:gdLst>
              <a:ahLst/>
              <a:cxnLst>
                <a:cxn ang="0">
                  <a:pos x="r" y="vc"/>
                </a:cxn>
                <a:cxn ang="5400000">
                  <a:pos x="hc" y="b"/>
                </a:cxn>
                <a:cxn ang="10800000">
                  <a:pos x="l" y="vc"/>
                </a:cxn>
                <a:cxn ang="16200000">
                  <a:pos x="hc" y="t"/>
                </a:cxn>
              </a:cxnLst>
              <a:rect l="T0" t="T1" r="T2" b="T3"/>
              <a:pathLst>
                <a:path w="491219" h="468006">
                  <a:moveTo>
                    <a:pt x="0" y="0"/>
                  </a:moveTo>
                  <a:lnTo>
                    <a:pt x="245609" y="0"/>
                  </a:lnTo>
                  <a:lnTo>
                    <a:pt x="245609" y="468006"/>
                  </a:lnTo>
                  <a:lnTo>
                    <a:pt x="491219" y="468006"/>
                  </a:lnTo>
                </a:path>
              </a:pathLst>
            </a:custGeom>
            <a:noFill/>
            <a:ln w="15840" cap="flat">
              <a:solidFill>
                <a:srgbClr val="37A76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3559" name="AutoShape 7">
              <a:extLst>
                <a:ext uri="{FF2B5EF4-FFF2-40B4-BE49-F238E27FC236}">
                  <a16:creationId xmlns:a16="http://schemas.microsoft.com/office/drawing/2014/main" id="{175C780F-3239-0A2C-361C-1D6A760915F8}"/>
                </a:ext>
              </a:extLst>
            </p:cNvPr>
            <p:cNvSpPr>
              <a:spLocks noChangeArrowheads="1"/>
            </p:cNvSpPr>
            <p:nvPr/>
          </p:nvSpPr>
          <p:spPr bwMode="auto">
            <a:xfrm>
              <a:off x="4472" y="1812"/>
              <a:ext cx="308" cy="249"/>
            </a:xfrm>
            <a:custGeom>
              <a:avLst/>
              <a:gdLst>
                <a:gd name="T0" fmla="*/ 0 w 492751"/>
                <a:gd name="T1" fmla="*/ 0 h 399587"/>
                <a:gd name="T2" fmla="*/ 0 w 492751"/>
                <a:gd name="T3" fmla="*/ 0 h 399587"/>
              </a:gdLst>
              <a:ahLst/>
              <a:cxnLst>
                <a:cxn ang="0">
                  <a:pos x="r" y="vc"/>
                </a:cxn>
                <a:cxn ang="5400000">
                  <a:pos x="hc" y="b"/>
                </a:cxn>
                <a:cxn ang="10800000">
                  <a:pos x="l" y="vc"/>
                </a:cxn>
                <a:cxn ang="16200000">
                  <a:pos x="hc" y="t"/>
                </a:cxn>
              </a:cxnLst>
              <a:rect l="T0" t="T1" r="T2" b="T3"/>
              <a:pathLst>
                <a:path w="492751" h="399587">
                  <a:moveTo>
                    <a:pt x="0" y="399587"/>
                  </a:moveTo>
                  <a:lnTo>
                    <a:pt x="246375" y="399587"/>
                  </a:lnTo>
                  <a:lnTo>
                    <a:pt x="246375" y="0"/>
                  </a:lnTo>
                  <a:lnTo>
                    <a:pt x="492751" y="0"/>
                  </a:lnTo>
                </a:path>
              </a:pathLst>
            </a:custGeom>
            <a:noFill/>
            <a:ln w="15840" cap="flat">
              <a:solidFill>
                <a:srgbClr val="37A76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3560" name="AutoShape 8">
              <a:extLst>
                <a:ext uri="{FF2B5EF4-FFF2-40B4-BE49-F238E27FC236}">
                  <a16:creationId xmlns:a16="http://schemas.microsoft.com/office/drawing/2014/main" id="{78947252-BEB4-6663-EC99-35881F64B3A3}"/>
                </a:ext>
              </a:extLst>
            </p:cNvPr>
            <p:cNvSpPr>
              <a:spLocks noChangeArrowheads="1"/>
            </p:cNvSpPr>
            <p:nvPr/>
          </p:nvSpPr>
          <p:spPr bwMode="auto">
            <a:xfrm>
              <a:off x="2615" y="2064"/>
              <a:ext cx="307" cy="587"/>
            </a:xfrm>
            <a:custGeom>
              <a:avLst/>
              <a:gdLst>
                <a:gd name="T0" fmla="*/ 0 w 491219"/>
                <a:gd name="T1" fmla="*/ 0 h 936012"/>
                <a:gd name="T2" fmla="*/ 0 w 491219"/>
                <a:gd name="T3" fmla="*/ 0 h 936012"/>
              </a:gdLst>
              <a:ahLst/>
              <a:cxnLst>
                <a:cxn ang="0">
                  <a:pos x="r" y="vc"/>
                </a:cxn>
                <a:cxn ang="5400000">
                  <a:pos x="hc" y="b"/>
                </a:cxn>
                <a:cxn ang="10800000">
                  <a:pos x="l" y="vc"/>
                </a:cxn>
                <a:cxn ang="16200000">
                  <a:pos x="hc" y="t"/>
                </a:cxn>
              </a:cxnLst>
              <a:rect l="T0" t="T1" r="T2" b="T3"/>
              <a:pathLst>
                <a:path w="491219" h="936012">
                  <a:moveTo>
                    <a:pt x="0" y="936012"/>
                  </a:moveTo>
                  <a:lnTo>
                    <a:pt x="245609" y="936012"/>
                  </a:lnTo>
                  <a:lnTo>
                    <a:pt x="245609" y="0"/>
                  </a:lnTo>
                  <a:lnTo>
                    <a:pt x="491219" y="0"/>
                  </a:lnTo>
                </a:path>
              </a:pathLst>
            </a:custGeom>
            <a:noFill/>
            <a:ln w="15840" cap="flat">
              <a:solidFill>
                <a:srgbClr val="63A537"/>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3561" name="Rectangle 9">
              <a:extLst>
                <a:ext uri="{FF2B5EF4-FFF2-40B4-BE49-F238E27FC236}">
                  <a16:creationId xmlns:a16="http://schemas.microsoft.com/office/drawing/2014/main" id="{683023F4-7E27-7540-DF09-898FAE4DF06E}"/>
                </a:ext>
              </a:extLst>
            </p:cNvPr>
            <p:cNvSpPr>
              <a:spLocks noChangeArrowheads="1"/>
            </p:cNvSpPr>
            <p:nvPr/>
          </p:nvSpPr>
          <p:spPr bwMode="auto">
            <a:xfrm rot="16200000">
              <a:off x="1138" y="2418"/>
              <a:ext cx="2480" cy="469"/>
            </a:xfrm>
            <a:prstGeom prst="rect">
              <a:avLst/>
            </a:prstGeom>
            <a:solidFill>
              <a:srgbClr val="99CB38"/>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0160" tIns="20160" rIns="20160" bIns="2016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90000"/>
                </a:lnSpc>
                <a:spcAft>
                  <a:spcPts val="1138"/>
                </a:spcAft>
                <a:buClrTx/>
                <a:buFontTx/>
                <a:buNone/>
              </a:pPr>
              <a:r>
                <a:rPr lang="en-US" altLang="es-ES" sz="3200">
                  <a:solidFill>
                    <a:srgbClr val="FFFFFF"/>
                  </a:solidFill>
                  <a:latin typeface="Calibri" panose="020F0502020204030204" pitchFamily="34" charset="0"/>
                </a:rPr>
                <a:t>Compostaje</a:t>
              </a:r>
            </a:p>
          </p:txBody>
        </p:sp>
        <p:sp>
          <p:nvSpPr>
            <p:cNvPr id="23562" name="Rectangle 10">
              <a:extLst>
                <a:ext uri="{FF2B5EF4-FFF2-40B4-BE49-F238E27FC236}">
                  <a16:creationId xmlns:a16="http://schemas.microsoft.com/office/drawing/2014/main" id="{AF030CBD-EB23-23DB-E923-80A0099B5F85}"/>
                </a:ext>
              </a:extLst>
            </p:cNvPr>
            <p:cNvSpPr>
              <a:spLocks noChangeArrowheads="1"/>
            </p:cNvSpPr>
            <p:nvPr/>
          </p:nvSpPr>
          <p:spPr bwMode="auto">
            <a:xfrm>
              <a:off x="2924" y="1828"/>
              <a:ext cx="1545" cy="469"/>
            </a:xfrm>
            <a:prstGeom prst="rect">
              <a:avLst/>
            </a:prstGeom>
            <a:solidFill>
              <a:srgbClr val="63A537"/>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840" tIns="15840" rIns="15840" bIns="1584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90000"/>
                </a:lnSpc>
                <a:spcAft>
                  <a:spcPts val="900"/>
                </a:spcAft>
                <a:buClrTx/>
                <a:buFontTx/>
                <a:buNone/>
              </a:pPr>
              <a:r>
                <a:rPr lang="en-US" altLang="es-ES" sz="2500">
                  <a:solidFill>
                    <a:srgbClr val="FFFFFF"/>
                  </a:solidFill>
                  <a:latin typeface="Calibri" panose="020F0502020204030204" pitchFamily="34" charset="0"/>
                </a:rPr>
                <a:t>Fase de Calentamiento</a:t>
              </a:r>
            </a:p>
          </p:txBody>
        </p:sp>
        <p:sp>
          <p:nvSpPr>
            <p:cNvPr id="23563" name="Rectangle 11">
              <a:extLst>
                <a:ext uri="{FF2B5EF4-FFF2-40B4-BE49-F238E27FC236}">
                  <a16:creationId xmlns:a16="http://schemas.microsoft.com/office/drawing/2014/main" id="{EE71BAA0-A994-5F75-DBD0-7B2D6C53482F}"/>
                </a:ext>
              </a:extLst>
            </p:cNvPr>
            <p:cNvSpPr>
              <a:spLocks noChangeArrowheads="1"/>
            </p:cNvSpPr>
            <p:nvPr/>
          </p:nvSpPr>
          <p:spPr bwMode="auto">
            <a:xfrm>
              <a:off x="4782" y="1577"/>
              <a:ext cx="1545" cy="469"/>
            </a:xfrm>
            <a:prstGeom prst="rect">
              <a:avLst/>
            </a:prstGeom>
            <a:solidFill>
              <a:srgbClr val="37A76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840" tIns="15840" rIns="15840" bIns="1584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90000"/>
                </a:lnSpc>
                <a:spcAft>
                  <a:spcPts val="900"/>
                </a:spcAft>
                <a:buClrTx/>
                <a:buFontTx/>
                <a:buNone/>
              </a:pPr>
              <a:r>
                <a:rPr lang="en-US" altLang="es-ES" sz="2500">
                  <a:solidFill>
                    <a:srgbClr val="FFFFFF"/>
                  </a:solidFill>
                  <a:latin typeface="Calibri" panose="020F0502020204030204" pitchFamily="34" charset="0"/>
                </a:rPr>
                <a:t>Fase Mesófila</a:t>
              </a:r>
            </a:p>
          </p:txBody>
        </p:sp>
        <p:sp>
          <p:nvSpPr>
            <p:cNvPr id="23564" name="Rectangle 12">
              <a:extLst>
                <a:ext uri="{FF2B5EF4-FFF2-40B4-BE49-F238E27FC236}">
                  <a16:creationId xmlns:a16="http://schemas.microsoft.com/office/drawing/2014/main" id="{EC8E77D9-DFFD-8AE2-6F4E-2B62193FC73B}"/>
                </a:ext>
              </a:extLst>
            </p:cNvPr>
            <p:cNvSpPr>
              <a:spLocks noChangeArrowheads="1"/>
            </p:cNvSpPr>
            <p:nvPr/>
          </p:nvSpPr>
          <p:spPr bwMode="auto">
            <a:xfrm>
              <a:off x="4781" y="2123"/>
              <a:ext cx="1545" cy="469"/>
            </a:xfrm>
            <a:prstGeom prst="rect">
              <a:avLst/>
            </a:prstGeom>
            <a:solidFill>
              <a:srgbClr val="37A76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840" tIns="15840" rIns="15840" bIns="1584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90000"/>
                </a:lnSpc>
                <a:spcAft>
                  <a:spcPts val="900"/>
                </a:spcAft>
                <a:buClrTx/>
                <a:buFontTx/>
                <a:buNone/>
              </a:pPr>
              <a:r>
                <a:rPr lang="en-US" altLang="es-ES" sz="2500">
                  <a:solidFill>
                    <a:srgbClr val="FFFFFF"/>
                  </a:solidFill>
                  <a:latin typeface="Calibri" panose="020F0502020204030204" pitchFamily="34" charset="0"/>
                </a:rPr>
                <a:t>Fase Termófila</a:t>
              </a:r>
            </a:p>
          </p:txBody>
        </p:sp>
        <p:sp>
          <p:nvSpPr>
            <p:cNvPr id="23565" name="Rectangle 13">
              <a:extLst>
                <a:ext uri="{FF2B5EF4-FFF2-40B4-BE49-F238E27FC236}">
                  <a16:creationId xmlns:a16="http://schemas.microsoft.com/office/drawing/2014/main" id="{A0C4A916-DE4A-5F7E-B69E-67E371582015}"/>
                </a:ext>
              </a:extLst>
            </p:cNvPr>
            <p:cNvSpPr>
              <a:spLocks noChangeArrowheads="1"/>
            </p:cNvSpPr>
            <p:nvPr/>
          </p:nvSpPr>
          <p:spPr bwMode="auto">
            <a:xfrm>
              <a:off x="2924" y="2418"/>
              <a:ext cx="1545" cy="469"/>
            </a:xfrm>
            <a:prstGeom prst="rect">
              <a:avLst/>
            </a:prstGeom>
            <a:solidFill>
              <a:srgbClr val="63A537"/>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840" tIns="15840" rIns="15840" bIns="1584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90000"/>
                </a:lnSpc>
                <a:spcAft>
                  <a:spcPts val="900"/>
                </a:spcAft>
                <a:buClrTx/>
                <a:buFontTx/>
                <a:buNone/>
              </a:pPr>
              <a:r>
                <a:rPr lang="en-US" altLang="es-ES" sz="2500">
                  <a:solidFill>
                    <a:srgbClr val="FFFFFF"/>
                  </a:solidFill>
                  <a:latin typeface="Calibri" panose="020F0502020204030204" pitchFamily="34" charset="0"/>
                </a:rPr>
                <a:t>Fase de Enfriamiento</a:t>
              </a:r>
            </a:p>
          </p:txBody>
        </p:sp>
        <p:sp>
          <p:nvSpPr>
            <p:cNvPr id="23566" name="Rectangle 14">
              <a:extLst>
                <a:ext uri="{FF2B5EF4-FFF2-40B4-BE49-F238E27FC236}">
                  <a16:creationId xmlns:a16="http://schemas.microsoft.com/office/drawing/2014/main" id="{6CC8FBE0-FA81-586D-6473-B3F101DC4E6A}"/>
                </a:ext>
              </a:extLst>
            </p:cNvPr>
            <p:cNvSpPr>
              <a:spLocks noChangeArrowheads="1"/>
            </p:cNvSpPr>
            <p:nvPr/>
          </p:nvSpPr>
          <p:spPr bwMode="auto">
            <a:xfrm>
              <a:off x="2924" y="3007"/>
              <a:ext cx="1545" cy="469"/>
            </a:xfrm>
            <a:prstGeom prst="rect">
              <a:avLst/>
            </a:prstGeom>
            <a:solidFill>
              <a:srgbClr val="63A537"/>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840" tIns="15840" rIns="15840" bIns="1584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90000"/>
                </a:lnSpc>
                <a:spcAft>
                  <a:spcPts val="900"/>
                </a:spcAft>
                <a:buClrTx/>
                <a:buFontTx/>
                <a:buNone/>
              </a:pPr>
              <a:r>
                <a:rPr lang="en-US" altLang="es-ES" sz="2500">
                  <a:solidFill>
                    <a:srgbClr val="FFFFFF"/>
                  </a:solidFill>
                  <a:latin typeface="Calibri" panose="020F0502020204030204" pitchFamily="34" charset="0"/>
                </a:rPr>
                <a:t>Fase de Maduración</a:t>
              </a:r>
            </a:p>
          </p:txBody>
        </p:sp>
      </p:gr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Rectangle 1">
            <a:extLst>
              <a:ext uri="{FF2B5EF4-FFF2-40B4-BE49-F238E27FC236}">
                <a16:creationId xmlns:a16="http://schemas.microsoft.com/office/drawing/2014/main" id="{AFE2045F-2632-20BF-10CB-95BA4FD3FCD7}"/>
              </a:ext>
            </a:extLst>
          </p:cNvPr>
          <p:cNvSpPr>
            <a:spLocks noGrp="1" noChangeArrowheads="1"/>
          </p:cNvSpPr>
          <p:nvPr>
            <p:ph type="title" idx="4294967295"/>
          </p:nvPr>
        </p:nvSpPr>
        <p:spPr>
          <a:xfrm>
            <a:off x="1096963" y="287338"/>
            <a:ext cx="10058400" cy="1450975"/>
          </a:xfrm>
          <a:ln/>
        </p:spPr>
        <p:txBody>
          <a:bodyPr/>
          <a:lstStyle/>
          <a:p>
            <a:pPr algn="ctr">
              <a:lnSpc>
                <a:spcPct val="85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tLang="es-ES" sz="4400">
                <a:solidFill>
                  <a:srgbClr val="404040"/>
                </a:solidFill>
                <a:latin typeface="Cambria" panose="02040503050406030204" pitchFamily="18" charset="0"/>
              </a:rPr>
              <a:t>Temperatura en las Fases del Compostaje</a:t>
            </a:r>
          </a:p>
        </p:txBody>
      </p:sp>
      <p:graphicFrame>
        <p:nvGraphicFramePr>
          <p:cNvPr id="24578" name="Object 2">
            <a:extLst>
              <a:ext uri="{FF2B5EF4-FFF2-40B4-BE49-F238E27FC236}">
                <a16:creationId xmlns:a16="http://schemas.microsoft.com/office/drawing/2014/main" id="{820835C5-9AEE-6505-4A1E-B8140A6DEAEC}"/>
              </a:ext>
            </a:extLst>
          </p:cNvPr>
          <p:cNvGraphicFramePr>
            <a:graphicFrameLocks noChangeAspect="1"/>
          </p:cNvGraphicFramePr>
          <p:nvPr/>
        </p:nvGraphicFramePr>
        <p:xfrm>
          <a:off x="1096963" y="1846263"/>
          <a:ext cx="10058400" cy="4022725"/>
        </p:xfrm>
        <a:graphic>
          <a:graphicData uri="http://schemas.openxmlformats.org/presentationml/2006/ole">
            <mc:AlternateContent xmlns:mc="http://schemas.openxmlformats.org/markup-compatibility/2006">
              <mc:Choice xmlns:v="urn:schemas-microsoft-com:vml" Requires="v">
                <p:oleObj r:id="rId3" imgW="10058400" imgH="4022640" progId="">
                  <p:embed/>
                </p:oleObj>
              </mc:Choice>
              <mc:Fallback>
                <p:oleObj r:id="rId3" imgW="10058400" imgH="4022640"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6963" y="1846263"/>
                        <a:ext cx="10058400" cy="4022725"/>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579" name="Rectangle 3">
            <a:extLst>
              <a:ext uri="{FF2B5EF4-FFF2-40B4-BE49-F238E27FC236}">
                <a16:creationId xmlns:a16="http://schemas.microsoft.com/office/drawing/2014/main" id="{D655F127-B7CC-270D-7265-CDC57086B106}"/>
              </a:ext>
            </a:extLst>
          </p:cNvPr>
          <p:cNvSpPr>
            <a:spLocks noChangeArrowheads="1"/>
          </p:cNvSpPr>
          <p:nvPr/>
        </p:nvSpPr>
        <p:spPr bwMode="auto">
          <a:xfrm rot="16200000">
            <a:off x="776288" y="3713163"/>
            <a:ext cx="1266825" cy="314325"/>
          </a:xfrm>
          <a:prstGeom prst="rect">
            <a:avLst/>
          </a:prstGeom>
          <a:solidFill>
            <a:srgbClr val="FFFFFF"/>
          </a:solidFill>
          <a:ln w="936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4580" name="Text Box 4">
            <a:extLst>
              <a:ext uri="{FF2B5EF4-FFF2-40B4-BE49-F238E27FC236}">
                <a16:creationId xmlns:a16="http://schemas.microsoft.com/office/drawing/2014/main" id="{9256087B-01D6-7671-9A96-809DFD36326D}"/>
              </a:ext>
            </a:extLst>
          </p:cNvPr>
          <p:cNvSpPr txBox="1">
            <a:spLocks noChangeArrowheads="1"/>
          </p:cNvSpPr>
          <p:nvPr/>
        </p:nvSpPr>
        <p:spPr bwMode="auto">
          <a:xfrm rot="16140000">
            <a:off x="590550" y="3740150"/>
            <a:ext cx="1590675"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84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es-ES" altLang="es-ES"/>
              <a:t>Temperatura</a:t>
            </a:r>
          </a:p>
        </p:txBody>
      </p:sp>
      <p:sp>
        <p:nvSpPr>
          <p:cNvPr id="24581" name="Rectangle 5">
            <a:extLst>
              <a:ext uri="{FF2B5EF4-FFF2-40B4-BE49-F238E27FC236}">
                <a16:creationId xmlns:a16="http://schemas.microsoft.com/office/drawing/2014/main" id="{A0E9E2CE-F81F-7A68-0DBA-6C48E03BECC3}"/>
              </a:ext>
            </a:extLst>
          </p:cNvPr>
          <p:cNvSpPr>
            <a:spLocks noChangeArrowheads="1"/>
          </p:cNvSpPr>
          <p:nvPr/>
        </p:nvSpPr>
        <p:spPr bwMode="auto">
          <a:xfrm>
            <a:off x="9329738" y="5641975"/>
            <a:ext cx="1168400" cy="227013"/>
          </a:xfrm>
          <a:prstGeom prst="rect">
            <a:avLst/>
          </a:prstGeom>
          <a:solidFill>
            <a:srgbClr val="FFFFFF"/>
          </a:solidFill>
          <a:ln w="936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4582" name="Rectangle 6">
            <a:extLst>
              <a:ext uri="{FF2B5EF4-FFF2-40B4-BE49-F238E27FC236}">
                <a16:creationId xmlns:a16="http://schemas.microsoft.com/office/drawing/2014/main" id="{292D3ACB-948E-5104-F5C3-19760C297661}"/>
              </a:ext>
            </a:extLst>
          </p:cNvPr>
          <p:cNvSpPr>
            <a:spLocks noChangeArrowheads="1"/>
          </p:cNvSpPr>
          <p:nvPr/>
        </p:nvSpPr>
        <p:spPr bwMode="auto">
          <a:xfrm>
            <a:off x="2508250" y="5641975"/>
            <a:ext cx="1168400" cy="227013"/>
          </a:xfrm>
          <a:prstGeom prst="rect">
            <a:avLst/>
          </a:prstGeom>
          <a:solidFill>
            <a:srgbClr val="FFFFFF"/>
          </a:solidFill>
          <a:ln w="936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4583" name="Text Box 7">
            <a:extLst>
              <a:ext uri="{FF2B5EF4-FFF2-40B4-BE49-F238E27FC236}">
                <a16:creationId xmlns:a16="http://schemas.microsoft.com/office/drawing/2014/main" id="{BF771A57-410E-9C21-810C-DC8A11E03E4A}"/>
              </a:ext>
            </a:extLst>
          </p:cNvPr>
          <p:cNvSpPr txBox="1">
            <a:spLocks noChangeArrowheads="1"/>
          </p:cNvSpPr>
          <p:nvPr/>
        </p:nvSpPr>
        <p:spPr bwMode="auto">
          <a:xfrm>
            <a:off x="2079625" y="5610225"/>
            <a:ext cx="1590675"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832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es-ES" altLang="es-ES" sz="1500"/>
              <a:t>Fase mesófila</a:t>
            </a:r>
          </a:p>
        </p:txBody>
      </p:sp>
      <p:sp>
        <p:nvSpPr>
          <p:cNvPr id="24584" name="Rectangle 8">
            <a:extLst>
              <a:ext uri="{FF2B5EF4-FFF2-40B4-BE49-F238E27FC236}">
                <a16:creationId xmlns:a16="http://schemas.microsoft.com/office/drawing/2014/main" id="{4EAECEE5-A656-9261-EFAB-0902F85BA599}"/>
              </a:ext>
            </a:extLst>
          </p:cNvPr>
          <p:cNvSpPr>
            <a:spLocks noChangeArrowheads="1"/>
          </p:cNvSpPr>
          <p:nvPr/>
        </p:nvSpPr>
        <p:spPr bwMode="auto">
          <a:xfrm>
            <a:off x="4643438" y="5605463"/>
            <a:ext cx="1428750" cy="227012"/>
          </a:xfrm>
          <a:prstGeom prst="rect">
            <a:avLst/>
          </a:prstGeom>
          <a:solidFill>
            <a:srgbClr val="FFFFFF"/>
          </a:solidFill>
          <a:ln w="936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4585" name="Text Box 9">
            <a:extLst>
              <a:ext uri="{FF2B5EF4-FFF2-40B4-BE49-F238E27FC236}">
                <a16:creationId xmlns:a16="http://schemas.microsoft.com/office/drawing/2014/main" id="{F4CBADA3-CDA4-4375-F754-6AA5CEF71E68}"/>
              </a:ext>
            </a:extLst>
          </p:cNvPr>
          <p:cNvSpPr txBox="1">
            <a:spLocks noChangeArrowheads="1"/>
          </p:cNvSpPr>
          <p:nvPr/>
        </p:nvSpPr>
        <p:spPr bwMode="auto">
          <a:xfrm>
            <a:off x="4381500" y="5611813"/>
            <a:ext cx="1590675"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832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es-ES" altLang="es-ES" sz="1500"/>
              <a:t>Fase termófila</a:t>
            </a:r>
          </a:p>
        </p:txBody>
      </p:sp>
      <p:sp>
        <p:nvSpPr>
          <p:cNvPr id="24586" name="Rectangle 10">
            <a:extLst>
              <a:ext uri="{FF2B5EF4-FFF2-40B4-BE49-F238E27FC236}">
                <a16:creationId xmlns:a16="http://schemas.microsoft.com/office/drawing/2014/main" id="{F98BF578-B67E-AC92-E338-5F9BFE17AA03}"/>
              </a:ext>
            </a:extLst>
          </p:cNvPr>
          <p:cNvSpPr>
            <a:spLocks noChangeArrowheads="1"/>
          </p:cNvSpPr>
          <p:nvPr/>
        </p:nvSpPr>
        <p:spPr bwMode="auto">
          <a:xfrm>
            <a:off x="6883400" y="5641975"/>
            <a:ext cx="1439863" cy="227013"/>
          </a:xfrm>
          <a:prstGeom prst="rect">
            <a:avLst/>
          </a:prstGeom>
          <a:solidFill>
            <a:srgbClr val="FFFFFF"/>
          </a:solidFill>
          <a:ln w="936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4587" name="Text Box 11">
            <a:extLst>
              <a:ext uri="{FF2B5EF4-FFF2-40B4-BE49-F238E27FC236}">
                <a16:creationId xmlns:a16="http://schemas.microsoft.com/office/drawing/2014/main" id="{B92B33CE-C323-039D-9187-2940E061F1AC}"/>
              </a:ext>
            </a:extLst>
          </p:cNvPr>
          <p:cNvSpPr txBox="1">
            <a:spLocks noChangeArrowheads="1"/>
          </p:cNvSpPr>
          <p:nvPr/>
        </p:nvSpPr>
        <p:spPr bwMode="auto">
          <a:xfrm>
            <a:off x="6551613" y="5649913"/>
            <a:ext cx="2001837" cy="303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832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es-ES" altLang="es-ES" sz="1500"/>
              <a:t>Fase de enfriamiento</a:t>
            </a:r>
          </a:p>
        </p:txBody>
      </p:sp>
      <p:sp>
        <p:nvSpPr>
          <p:cNvPr id="24588" name="Text Box 12">
            <a:extLst>
              <a:ext uri="{FF2B5EF4-FFF2-40B4-BE49-F238E27FC236}">
                <a16:creationId xmlns:a16="http://schemas.microsoft.com/office/drawing/2014/main" id="{63F4410F-2783-F3F4-A09E-B36732FE1996}"/>
              </a:ext>
            </a:extLst>
          </p:cNvPr>
          <p:cNvSpPr txBox="1">
            <a:spLocks noChangeArrowheads="1"/>
          </p:cNvSpPr>
          <p:nvPr/>
        </p:nvSpPr>
        <p:spPr bwMode="auto">
          <a:xfrm>
            <a:off x="8890000" y="5627688"/>
            <a:ext cx="2001838" cy="303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832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es-ES" altLang="es-ES" sz="1500"/>
              <a:t>Fase de maduración</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830FF-1961-A034-ABB2-03AFD1C74084}"/>
              </a:ext>
            </a:extLst>
          </p:cNvPr>
          <p:cNvSpPr>
            <a:spLocks noGrp="1"/>
          </p:cNvSpPr>
          <p:nvPr>
            <p:ph type="title"/>
          </p:nvPr>
        </p:nvSpPr>
        <p:spPr/>
        <p:txBody>
          <a:bodyPr>
            <a:normAutofit/>
          </a:bodyPr>
          <a:lstStyle/>
          <a:p>
            <a:pPr algn="ctr"/>
            <a:r>
              <a:rPr lang="en-US" sz="4400" dirty="0"/>
              <a:t>¿</a:t>
            </a:r>
            <a:r>
              <a:rPr lang="en-US" sz="4400" dirty="0" err="1"/>
              <a:t>Qué</a:t>
            </a:r>
            <a:r>
              <a:rPr lang="en-US" sz="4400" dirty="0"/>
              <a:t> es </a:t>
            </a:r>
            <a:r>
              <a:rPr lang="en-US" sz="4400" dirty="0" err="1"/>
              <a:t>el</a:t>
            </a:r>
            <a:r>
              <a:rPr lang="en-US" sz="4400" dirty="0"/>
              <a:t> </a:t>
            </a:r>
            <a:r>
              <a:rPr lang="en-US" sz="4400" dirty="0" err="1"/>
              <a:t>compostaje</a:t>
            </a:r>
            <a:r>
              <a:rPr lang="en-US" sz="4400" dirty="0"/>
              <a:t>?</a:t>
            </a:r>
          </a:p>
        </p:txBody>
      </p:sp>
      <p:sp>
        <p:nvSpPr>
          <p:cNvPr id="3" name="Content Placeholder 2">
            <a:extLst>
              <a:ext uri="{FF2B5EF4-FFF2-40B4-BE49-F238E27FC236}">
                <a16:creationId xmlns:a16="http://schemas.microsoft.com/office/drawing/2014/main" id="{81D53512-5FD3-9D54-D4FB-4473802E8A8B}"/>
              </a:ext>
            </a:extLst>
          </p:cNvPr>
          <p:cNvSpPr>
            <a:spLocks noGrp="1"/>
          </p:cNvSpPr>
          <p:nvPr>
            <p:ph idx="1"/>
          </p:nvPr>
        </p:nvSpPr>
        <p:spPr/>
        <p:txBody>
          <a:bodyPr/>
          <a:lstStyle/>
          <a:p>
            <a:pPr algn="just"/>
            <a:r>
              <a:rPr lang="en-US" dirty="0"/>
              <a:t>El </a:t>
            </a:r>
            <a:r>
              <a:rPr lang="en-US" dirty="0" err="1"/>
              <a:t>compostaje</a:t>
            </a:r>
            <a:r>
              <a:rPr lang="en-US" dirty="0"/>
              <a:t> es </a:t>
            </a:r>
            <a:r>
              <a:rPr lang="en-US" dirty="0" err="1"/>
              <a:t>una</a:t>
            </a:r>
            <a:r>
              <a:rPr lang="en-US" dirty="0"/>
              <a:t> </a:t>
            </a:r>
            <a:r>
              <a:rPr lang="en-US" dirty="0" err="1"/>
              <a:t>representación</a:t>
            </a:r>
            <a:r>
              <a:rPr lang="en-US" dirty="0"/>
              <a:t> del </a:t>
            </a:r>
            <a:r>
              <a:rPr lang="en-US" dirty="0" err="1"/>
              <a:t>proceso</a:t>
            </a:r>
            <a:r>
              <a:rPr lang="en-US" dirty="0"/>
              <a:t> de </a:t>
            </a:r>
            <a:r>
              <a:rPr lang="en-US" dirty="0" err="1"/>
              <a:t>descomposición</a:t>
            </a:r>
            <a:r>
              <a:rPr lang="en-US" dirty="0"/>
              <a:t> natural </a:t>
            </a:r>
            <a:r>
              <a:rPr lang="en-US" dirty="0" err="1"/>
              <a:t>donde</a:t>
            </a:r>
            <a:r>
              <a:rPr lang="en-US" dirty="0"/>
              <a:t> se </a:t>
            </a:r>
            <a:r>
              <a:rPr lang="en-US" dirty="0" err="1"/>
              <a:t>reproducen</a:t>
            </a:r>
            <a:r>
              <a:rPr lang="en-US" dirty="0"/>
              <a:t> las </a:t>
            </a:r>
            <a:r>
              <a:rPr lang="en-US" dirty="0" err="1"/>
              <a:t>condiciones</a:t>
            </a:r>
            <a:r>
              <a:rPr lang="en-US" dirty="0"/>
              <a:t> </a:t>
            </a:r>
            <a:r>
              <a:rPr lang="en-US" dirty="0" err="1"/>
              <a:t>óptimas</a:t>
            </a:r>
            <a:r>
              <a:rPr lang="en-US" dirty="0"/>
              <a:t> para </a:t>
            </a:r>
            <a:r>
              <a:rPr lang="en-US" dirty="0" err="1"/>
              <a:t>acelerar</a:t>
            </a:r>
            <a:r>
              <a:rPr lang="en-US" dirty="0"/>
              <a:t> </a:t>
            </a:r>
            <a:r>
              <a:rPr lang="en-US" dirty="0" err="1"/>
              <a:t>el</a:t>
            </a:r>
            <a:r>
              <a:rPr lang="en-US" dirty="0"/>
              <a:t> </a:t>
            </a:r>
            <a:r>
              <a:rPr lang="en-US" dirty="0" err="1"/>
              <a:t>proceso</a:t>
            </a:r>
            <a:r>
              <a:rPr lang="en-US" dirty="0"/>
              <a:t>. Se </a:t>
            </a:r>
            <a:r>
              <a:rPr lang="en-US" dirty="0" err="1"/>
              <a:t>pueden</a:t>
            </a:r>
            <a:r>
              <a:rPr lang="en-US" dirty="0"/>
              <a:t> usar </a:t>
            </a:r>
            <a:r>
              <a:rPr lang="en-US" dirty="0" err="1"/>
              <a:t>los</a:t>
            </a:r>
            <a:r>
              <a:rPr lang="en-US" dirty="0"/>
              <a:t> </a:t>
            </a:r>
            <a:r>
              <a:rPr lang="en-US" dirty="0" err="1"/>
              <a:t>residuos</a:t>
            </a:r>
            <a:r>
              <a:rPr lang="en-US" dirty="0"/>
              <a:t> de la </a:t>
            </a:r>
            <a:r>
              <a:rPr lang="en-US" dirty="0" err="1"/>
              <a:t>agricultura</a:t>
            </a:r>
            <a:r>
              <a:rPr lang="en-US" dirty="0"/>
              <a:t>, </a:t>
            </a:r>
            <a:r>
              <a:rPr lang="en-US" dirty="0" err="1"/>
              <a:t>como</a:t>
            </a:r>
            <a:r>
              <a:rPr lang="en-US" dirty="0"/>
              <a:t> </a:t>
            </a:r>
            <a:r>
              <a:rPr lang="en-US" dirty="0" err="1"/>
              <a:t>los</a:t>
            </a:r>
            <a:r>
              <a:rPr lang="en-US" dirty="0"/>
              <a:t> </a:t>
            </a:r>
            <a:r>
              <a:rPr lang="en-US" dirty="0" err="1"/>
              <a:t>residuos</a:t>
            </a:r>
            <a:r>
              <a:rPr lang="en-US" dirty="0"/>
              <a:t> de </a:t>
            </a:r>
            <a:r>
              <a:rPr lang="en-US" dirty="0" err="1"/>
              <a:t>cultivos</a:t>
            </a:r>
            <a:r>
              <a:rPr lang="en-US" dirty="0"/>
              <a:t>, </a:t>
            </a:r>
            <a:r>
              <a:rPr lang="en-US" dirty="0" err="1"/>
              <a:t>desechos</a:t>
            </a:r>
            <a:r>
              <a:rPr lang="en-US" dirty="0"/>
              <a:t> de </a:t>
            </a:r>
            <a:r>
              <a:rPr lang="en-US" dirty="0" err="1"/>
              <a:t>jardinería</a:t>
            </a:r>
            <a:r>
              <a:rPr lang="en-US" dirty="0"/>
              <a:t>, </a:t>
            </a:r>
            <a:r>
              <a:rPr lang="en-US" dirty="0" err="1"/>
              <a:t>restos</a:t>
            </a:r>
            <a:r>
              <a:rPr lang="en-US" dirty="0"/>
              <a:t> de comida y </a:t>
            </a:r>
            <a:r>
              <a:rPr lang="en-US" dirty="0" err="1"/>
              <a:t>abono</a:t>
            </a:r>
            <a:r>
              <a:rPr lang="en-US" dirty="0"/>
              <a:t> animal. El material </a:t>
            </a:r>
            <a:r>
              <a:rPr lang="en-US" dirty="0" err="1"/>
              <a:t>resultante</a:t>
            </a:r>
            <a:r>
              <a:rPr lang="en-US" dirty="0"/>
              <a:t> </a:t>
            </a:r>
            <a:r>
              <a:rPr lang="en-US" dirty="0" err="1"/>
              <a:t>acaba</a:t>
            </a:r>
            <a:r>
              <a:rPr lang="en-US" dirty="0"/>
              <a:t> </a:t>
            </a:r>
            <a:r>
              <a:rPr lang="en-US" dirty="0" err="1"/>
              <a:t>pareciéndose</a:t>
            </a:r>
            <a:r>
              <a:rPr lang="en-US" dirty="0"/>
              <a:t> al </a:t>
            </a:r>
            <a:r>
              <a:rPr lang="en-US" dirty="0" err="1"/>
              <a:t>suelo</a:t>
            </a:r>
            <a:r>
              <a:rPr lang="en-US" dirty="0"/>
              <a:t> </a:t>
            </a:r>
            <a:r>
              <a:rPr lang="en-US" dirty="0" err="1"/>
              <a:t>fértil</a:t>
            </a:r>
            <a:r>
              <a:rPr lang="en-US" dirty="0"/>
              <a:t>. Los </a:t>
            </a:r>
            <a:r>
              <a:rPr lang="en-US" dirty="0" err="1"/>
              <a:t>agricultores</a:t>
            </a:r>
            <a:r>
              <a:rPr lang="en-US" dirty="0"/>
              <a:t> lo </a:t>
            </a:r>
            <a:r>
              <a:rPr lang="en-US" dirty="0" err="1"/>
              <a:t>llaman</a:t>
            </a:r>
            <a:r>
              <a:rPr lang="en-US" dirty="0"/>
              <a:t> ‘</a:t>
            </a:r>
            <a:r>
              <a:rPr lang="en-US" dirty="0" err="1"/>
              <a:t>oro</a:t>
            </a:r>
            <a:r>
              <a:rPr lang="en-US" dirty="0"/>
              <a:t> negro’ </a:t>
            </a:r>
            <a:r>
              <a:rPr lang="en-US" dirty="0" err="1"/>
              <a:t>porque</a:t>
            </a:r>
            <a:r>
              <a:rPr lang="en-US" dirty="0"/>
              <a:t> </a:t>
            </a:r>
            <a:r>
              <a:rPr lang="en-US" dirty="0" err="1"/>
              <a:t>mantiene</a:t>
            </a:r>
            <a:r>
              <a:rPr lang="en-US" dirty="0"/>
              <a:t> la </a:t>
            </a:r>
            <a:r>
              <a:rPr lang="en-US" dirty="0" err="1"/>
              <a:t>fertilidad</a:t>
            </a:r>
            <a:r>
              <a:rPr lang="en-US" dirty="0"/>
              <a:t> del </a:t>
            </a:r>
            <a:r>
              <a:rPr lang="en-US" dirty="0" err="1"/>
              <a:t>suelo</a:t>
            </a:r>
            <a:r>
              <a:rPr lang="en-US" dirty="0"/>
              <a:t> y es </a:t>
            </a:r>
            <a:r>
              <a:rPr lang="en-US" dirty="0" err="1"/>
              <a:t>rico</a:t>
            </a:r>
            <a:r>
              <a:rPr lang="en-US" dirty="0"/>
              <a:t> </a:t>
            </a:r>
            <a:r>
              <a:rPr lang="en-US" dirty="0" err="1"/>
              <a:t>en</a:t>
            </a:r>
            <a:r>
              <a:rPr lang="en-US" dirty="0"/>
              <a:t> </a:t>
            </a:r>
            <a:r>
              <a:rPr lang="en-US" dirty="0" err="1"/>
              <a:t>nutrientes</a:t>
            </a:r>
            <a:r>
              <a:rPr lang="en-US" dirty="0"/>
              <a:t>. </a:t>
            </a:r>
          </a:p>
          <a:p>
            <a:endParaRPr lang="en-US" dirty="0"/>
          </a:p>
        </p:txBody>
      </p:sp>
      <p:pic>
        <p:nvPicPr>
          <p:cNvPr id="5" name="Picture 4"/>
          <p:cNvPicPr>
            <a:picLocks noChangeAspect="1"/>
          </p:cNvPicPr>
          <p:nvPr/>
        </p:nvPicPr>
        <p:blipFill>
          <a:blip r:embed="rId2"/>
          <a:stretch>
            <a:fillRect/>
          </a:stretch>
        </p:blipFill>
        <p:spPr>
          <a:xfrm>
            <a:off x="3989320" y="3647925"/>
            <a:ext cx="4114800" cy="2057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70605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1" name="Rectangle 1">
            <a:extLst>
              <a:ext uri="{FF2B5EF4-FFF2-40B4-BE49-F238E27FC236}">
                <a16:creationId xmlns:a16="http://schemas.microsoft.com/office/drawing/2014/main" id="{E7B9B08F-EA5A-088E-2EB2-910DB1EA6C2F}"/>
              </a:ext>
            </a:extLst>
          </p:cNvPr>
          <p:cNvSpPr>
            <a:spLocks noGrp="1" noChangeArrowheads="1"/>
          </p:cNvSpPr>
          <p:nvPr>
            <p:ph type="title" idx="4294967295"/>
          </p:nvPr>
        </p:nvSpPr>
        <p:spPr>
          <a:xfrm>
            <a:off x="1096963" y="287338"/>
            <a:ext cx="10058400" cy="1450975"/>
          </a:xfrm>
          <a:ln/>
        </p:spPr>
        <p:txBody>
          <a:bodyPr/>
          <a:lstStyle/>
          <a:p>
            <a:pPr algn="ctr">
              <a:lnSpc>
                <a:spcPct val="85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tLang="es-ES" sz="4400">
                <a:solidFill>
                  <a:srgbClr val="404040"/>
                </a:solidFill>
                <a:latin typeface="Cambria" panose="02040503050406030204" pitchFamily="18" charset="0"/>
              </a:rPr>
              <a:t>Aireación</a:t>
            </a:r>
            <a:r>
              <a:rPr lang="es-ES" altLang="es-ES" sz="4800">
                <a:solidFill>
                  <a:srgbClr val="404040"/>
                </a:solidFill>
                <a:latin typeface="Cambria" panose="02040503050406030204" pitchFamily="18" charset="0"/>
              </a:rPr>
              <a:t> </a:t>
            </a:r>
          </a:p>
        </p:txBody>
      </p:sp>
      <p:sp>
        <p:nvSpPr>
          <p:cNvPr id="25602" name="Text Box 2">
            <a:extLst>
              <a:ext uri="{FF2B5EF4-FFF2-40B4-BE49-F238E27FC236}">
                <a16:creationId xmlns:a16="http://schemas.microsoft.com/office/drawing/2014/main" id="{85A6AF91-16F1-BA2A-21E4-EC5A25A4DE20}"/>
              </a:ext>
            </a:extLst>
          </p:cNvPr>
          <p:cNvSpPr txBox="1">
            <a:spLocks noChangeArrowheads="1"/>
          </p:cNvSpPr>
          <p:nvPr/>
        </p:nvSpPr>
        <p:spPr bwMode="auto">
          <a:xfrm>
            <a:off x="1096963" y="1846263"/>
            <a:ext cx="10058400" cy="4478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rIns="0"/>
          <a:lstStyle>
            <a:lvl1pPr marL="98425" indent="-98425">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just" hangingPunct="1">
              <a:lnSpc>
                <a:spcPct val="120000"/>
              </a:lnSpc>
              <a:buClr>
                <a:srgbClr val="99CB38"/>
              </a:buClr>
              <a:buFont typeface="Calibri" panose="020F0502020204030204" pitchFamily="34" charset="0"/>
              <a:buChar char=" "/>
            </a:pPr>
            <a:r>
              <a:rPr lang="es-ES" altLang="es-ES" sz="1600">
                <a:solidFill>
                  <a:srgbClr val="404040"/>
                </a:solidFill>
                <a:latin typeface="Cambria" panose="02040503050406030204" pitchFamily="18" charset="0"/>
              </a:rPr>
              <a:t>La aireación </a:t>
            </a:r>
            <a:r>
              <a:rPr lang="es-ES" altLang="es-ES" sz="1600" b="1">
                <a:solidFill>
                  <a:srgbClr val="404040"/>
                </a:solidFill>
                <a:latin typeface="Cambria" panose="02040503050406030204" pitchFamily="18" charset="0"/>
              </a:rPr>
              <a:t>proporciona el oxígeno necesario para la supervivencia del microorganismo</a:t>
            </a:r>
            <a:r>
              <a:rPr lang="es-ES" altLang="es-ES" sz="1600">
                <a:solidFill>
                  <a:srgbClr val="404040"/>
                </a:solidFill>
                <a:latin typeface="Cambria" panose="02040503050406030204" pitchFamily="18" charset="0"/>
              </a:rPr>
              <a:t> responsable de la descomposición.</a:t>
            </a:r>
          </a:p>
          <a:p>
            <a:pPr algn="just" hangingPunct="1">
              <a:lnSpc>
                <a:spcPct val="120000"/>
              </a:lnSpc>
              <a:buClr>
                <a:srgbClr val="99CB38"/>
              </a:buClr>
              <a:buFont typeface="Calibri" panose="020F0502020204030204" pitchFamily="34" charset="0"/>
              <a:buChar char=" "/>
            </a:pPr>
            <a:r>
              <a:rPr lang="es-ES" altLang="es-ES" sz="1600">
                <a:solidFill>
                  <a:srgbClr val="404040"/>
                </a:solidFill>
                <a:latin typeface="Cambria" panose="02040503050406030204" pitchFamily="18" charset="0"/>
              </a:rPr>
              <a:t>Una aireación adecuada garantiza que el proceso de compostaje avance de manera eficiente, ayuda a prevenir malos olores y favorece la descomposición de materiales orgánicos.</a:t>
            </a:r>
          </a:p>
          <a:p>
            <a:pPr algn="just" hangingPunct="1">
              <a:lnSpc>
                <a:spcPct val="120000"/>
              </a:lnSpc>
              <a:buClrTx/>
              <a:buFontTx/>
              <a:buNone/>
            </a:pPr>
            <a:endParaRPr lang="es-ES" altLang="es-ES" sz="1600">
              <a:solidFill>
                <a:srgbClr val="404040"/>
              </a:solidFill>
              <a:latin typeface="Cambria" panose="02040503050406030204" pitchFamily="18" charset="0"/>
            </a:endParaRPr>
          </a:p>
          <a:p>
            <a:pPr algn="ctr" hangingPunct="1">
              <a:lnSpc>
                <a:spcPct val="120000"/>
              </a:lnSpc>
              <a:buClr>
                <a:srgbClr val="99CB38"/>
              </a:buClr>
              <a:buFont typeface="Calibri" panose="020F0502020204030204" pitchFamily="34" charset="0"/>
              <a:buChar char=" "/>
            </a:pPr>
            <a:r>
              <a:rPr lang="es-ES" altLang="es-ES" sz="1600" b="1">
                <a:solidFill>
                  <a:srgbClr val="404040"/>
                </a:solidFill>
                <a:latin typeface="Cambria" panose="02040503050406030204" pitchFamily="18" charset="0"/>
              </a:rPr>
              <a:t>El nivel óptimo de oxígeno para el proceso de compostaje es del 5-10%.</a:t>
            </a:r>
          </a:p>
          <a:p>
            <a:pPr algn="ctr" hangingPunct="1">
              <a:lnSpc>
                <a:spcPct val="120000"/>
              </a:lnSpc>
              <a:buClrTx/>
              <a:buFontTx/>
              <a:buNone/>
            </a:pPr>
            <a:endParaRPr lang="es-ES" altLang="es-ES" sz="1600" b="1">
              <a:solidFill>
                <a:srgbClr val="404040"/>
              </a:solidFill>
              <a:latin typeface="Cambria" panose="02040503050406030204" pitchFamily="18" charset="0"/>
            </a:endParaRPr>
          </a:p>
          <a:p>
            <a:pPr algn="just" hangingPunct="1">
              <a:lnSpc>
                <a:spcPct val="120000"/>
              </a:lnSpc>
              <a:buClr>
                <a:srgbClr val="99CB38"/>
              </a:buClr>
              <a:buFont typeface="Calibri" panose="020F0502020204030204" pitchFamily="34" charset="0"/>
              <a:buChar char=" "/>
            </a:pPr>
            <a:r>
              <a:rPr lang="es-ES" altLang="es-ES" sz="1600">
                <a:solidFill>
                  <a:srgbClr val="404040"/>
                </a:solidFill>
                <a:latin typeface="Cambria" panose="02040503050406030204" pitchFamily="18" charset="0"/>
              </a:rPr>
              <a:t>Por lo tanto, hay que sacar el dióxido de carbono que producen los microorganismos durante el proceso para evitar la aparición de microorganismos que no necesitan oxígeno.</a:t>
            </a:r>
          </a:p>
          <a:p>
            <a:pPr algn="just" hangingPunct="1">
              <a:lnSpc>
                <a:spcPct val="120000"/>
              </a:lnSpc>
              <a:buClrTx/>
              <a:buFontTx/>
              <a:buNone/>
            </a:pPr>
            <a:endParaRPr lang="es-ES" altLang="es-ES" sz="1600">
              <a:solidFill>
                <a:srgbClr val="404040"/>
              </a:solidFill>
              <a:latin typeface="Cambria" panose="02040503050406030204" pitchFamily="18" charset="0"/>
            </a:endParaRPr>
          </a:p>
          <a:p>
            <a:pPr algn="just" hangingPunct="1">
              <a:lnSpc>
                <a:spcPct val="120000"/>
              </a:lnSpc>
              <a:buClr>
                <a:srgbClr val="99CB38"/>
              </a:buClr>
              <a:buFont typeface="Calibri" panose="020F0502020204030204" pitchFamily="34" charset="0"/>
              <a:buChar char=" "/>
            </a:pPr>
            <a:r>
              <a:rPr lang="es-ES" altLang="es-ES" sz="1600">
                <a:solidFill>
                  <a:srgbClr val="404040"/>
                </a:solidFill>
                <a:latin typeface="Cambria" panose="02040503050406030204" pitchFamily="18" charset="0"/>
              </a:rPr>
              <a:t> La aireación se puede hacer de varias formas dependiendo del método de compostaje elegido:</a:t>
            </a:r>
          </a:p>
          <a:p>
            <a:pPr marL="682625" indent="-295275" algn="just" hangingPunct="1">
              <a:lnSpc>
                <a:spcPct val="120000"/>
              </a:lnSpc>
              <a:buClr>
                <a:srgbClr val="99CB38"/>
              </a:buClr>
              <a:buFont typeface="Wingdings" panose="05000000000000000000" pitchFamily="2" charset="2"/>
              <a:buChar char=""/>
            </a:pPr>
            <a:r>
              <a:rPr lang="es-ES" altLang="es-ES" sz="1600">
                <a:solidFill>
                  <a:srgbClr val="404040"/>
                </a:solidFill>
                <a:latin typeface="Cambria" panose="02040503050406030204" pitchFamily="18" charset="0"/>
              </a:rPr>
              <a:t>Volteando la pila</a:t>
            </a:r>
          </a:p>
          <a:p>
            <a:pPr marL="682625" indent="-295275" algn="just" hangingPunct="1">
              <a:lnSpc>
                <a:spcPct val="120000"/>
              </a:lnSpc>
              <a:buClr>
                <a:srgbClr val="99CB38"/>
              </a:buClr>
              <a:buFont typeface="Wingdings" panose="05000000000000000000" pitchFamily="2" charset="2"/>
              <a:buChar char=""/>
            </a:pPr>
            <a:r>
              <a:rPr lang="es-ES" altLang="es-ES" sz="1600">
                <a:solidFill>
                  <a:srgbClr val="404040"/>
                </a:solidFill>
                <a:latin typeface="Cambria" panose="02040503050406030204" pitchFamily="18" charset="0"/>
              </a:rPr>
              <a:t>Usando instrumentos de aireación (varillas de aireación u horquillas para compostaje)</a:t>
            </a:r>
          </a:p>
          <a:p>
            <a:pPr marL="682625" indent="-295275" algn="just" hangingPunct="1">
              <a:lnSpc>
                <a:spcPct val="120000"/>
              </a:lnSpc>
              <a:buClr>
                <a:srgbClr val="99CB38"/>
              </a:buClr>
              <a:buFont typeface="Wingdings" panose="05000000000000000000" pitchFamily="2" charset="2"/>
              <a:buChar char=""/>
            </a:pPr>
            <a:r>
              <a:rPr lang="es-ES" altLang="es-ES" sz="1600">
                <a:solidFill>
                  <a:srgbClr val="404040"/>
                </a:solidFill>
                <a:latin typeface="Cambria" panose="02040503050406030204" pitchFamily="18" charset="0"/>
              </a:rPr>
              <a:t>Tuberías de aireación</a:t>
            </a:r>
          </a:p>
          <a:p>
            <a:pPr marL="682625" indent="-295275" algn="just" hangingPunct="1">
              <a:lnSpc>
                <a:spcPct val="120000"/>
              </a:lnSpc>
              <a:buClr>
                <a:srgbClr val="99CB38"/>
              </a:buClr>
              <a:buFont typeface="Wingdings" panose="05000000000000000000" pitchFamily="2" charset="2"/>
              <a:buChar char=""/>
            </a:pPr>
            <a:r>
              <a:rPr lang="es-ES" altLang="es-ES" sz="1600">
                <a:solidFill>
                  <a:srgbClr val="404040"/>
                </a:solidFill>
                <a:latin typeface="Cambria" panose="02040503050406030204" pitchFamily="18" charset="0"/>
              </a:rPr>
              <a:t>Añadiendo materiales gruesos</a:t>
            </a:r>
          </a:p>
          <a:p>
            <a:pPr hangingPunct="1">
              <a:lnSpc>
                <a:spcPct val="90000"/>
              </a:lnSpc>
              <a:spcBef>
                <a:spcPts val="1225"/>
              </a:spcBef>
              <a:spcAft>
                <a:spcPts val="225"/>
              </a:spcAft>
              <a:buClrTx/>
              <a:buFontTx/>
              <a:buNone/>
            </a:pPr>
            <a:endParaRPr lang="es-ES" altLang="es-ES" sz="1600">
              <a:solidFill>
                <a:srgbClr val="404040"/>
              </a:solidFill>
              <a:latin typeface="Cambria" panose="02040503050406030204" pitchFamily="18" charset="0"/>
            </a:endParaRP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5" name="Rectangle 1">
            <a:extLst>
              <a:ext uri="{FF2B5EF4-FFF2-40B4-BE49-F238E27FC236}">
                <a16:creationId xmlns:a16="http://schemas.microsoft.com/office/drawing/2014/main" id="{C8D5367C-CB8E-8732-60C1-2E3CABAE4B01}"/>
              </a:ext>
            </a:extLst>
          </p:cNvPr>
          <p:cNvSpPr>
            <a:spLocks noGrp="1" noChangeArrowheads="1"/>
          </p:cNvSpPr>
          <p:nvPr>
            <p:ph type="title" idx="4294967295"/>
          </p:nvPr>
        </p:nvSpPr>
        <p:spPr>
          <a:xfrm>
            <a:off x="1096963" y="287338"/>
            <a:ext cx="10058400" cy="1450975"/>
          </a:xfrm>
          <a:ln/>
        </p:spPr>
        <p:txBody>
          <a:bodyPr/>
          <a:lstStyle/>
          <a:p>
            <a:pPr algn="ctr">
              <a:lnSpc>
                <a:spcPct val="85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tLang="es-ES" sz="4400">
                <a:solidFill>
                  <a:srgbClr val="404040"/>
                </a:solidFill>
                <a:latin typeface="Cambria" panose="02040503050406030204" pitchFamily="18" charset="0"/>
              </a:rPr>
              <a:t>Acidez</a:t>
            </a:r>
          </a:p>
        </p:txBody>
      </p:sp>
      <p:sp>
        <p:nvSpPr>
          <p:cNvPr id="26626" name="Text Box 2">
            <a:extLst>
              <a:ext uri="{FF2B5EF4-FFF2-40B4-BE49-F238E27FC236}">
                <a16:creationId xmlns:a16="http://schemas.microsoft.com/office/drawing/2014/main" id="{6325E634-8E72-7A5A-B7DF-D77311DE0492}"/>
              </a:ext>
            </a:extLst>
          </p:cNvPr>
          <p:cNvSpPr txBox="1">
            <a:spLocks noChangeArrowheads="1"/>
          </p:cNvSpPr>
          <p:nvPr/>
        </p:nvSpPr>
        <p:spPr bwMode="auto">
          <a:xfrm>
            <a:off x="1096963" y="1846263"/>
            <a:ext cx="10058400" cy="402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rIns="0"/>
          <a:lstStyle>
            <a:lvl1pPr marL="92075" indent="-92075">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90000"/>
              </a:lnSpc>
              <a:spcBef>
                <a:spcPts val="1225"/>
              </a:spcBef>
              <a:spcAft>
                <a:spcPts val="225"/>
              </a:spcAft>
              <a:buClr>
                <a:srgbClr val="99CB38"/>
              </a:buClr>
              <a:buFont typeface="Calibri" panose="020F0502020204030204" pitchFamily="34" charset="0"/>
              <a:buChar char=" "/>
            </a:pPr>
            <a:r>
              <a:rPr lang="es-ES" altLang="es-ES" sz="2000" dirty="0">
                <a:solidFill>
                  <a:srgbClr val="404040"/>
                </a:solidFill>
                <a:latin typeface="Cambria" panose="02040503050406030204" pitchFamily="18" charset="0"/>
              </a:rPr>
              <a:t>El nivel de acidez puede afectar de manera significativa a la actividad de los microorganismos y, por lo tanto, a la velocidad del compostaje. Por ello, medir la acidez nos puede ayudar a vigilar el proceso e implementar medidas correctivas.</a:t>
            </a:r>
          </a:p>
          <a:p>
            <a:pPr algn="ctr" hangingPunct="1">
              <a:lnSpc>
                <a:spcPct val="90000"/>
              </a:lnSpc>
              <a:spcBef>
                <a:spcPts val="1225"/>
              </a:spcBef>
              <a:spcAft>
                <a:spcPts val="225"/>
              </a:spcAft>
              <a:buClr>
                <a:srgbClr val="99CB38"/>
              </a:buClr>
              <a:buFont typeface="Calibri" panose="020F0502020204030204" pitchFamily="34" charset="0"/>
              <a:buChar char=" "/>
            </a:pPr>
            <a:r>
              <a:rPr lang="es-ES" altLang="es-ES" sz="2400" b="1" dirty="0">
                <a:solidFill>
                  <a:srgbClr val="404040"/>
                </a:solidFill>
                <a:latin typeface="Cambria" panose="02040503050406030204" pitchFamily="18" charset="0"/>
              </a:rPr>
              <a:t>El nivel óptimo de pH durante el compostaje es de 5,5 – 8,5.</a:t>
            </a:r>
          </a:p>
          <a:p>
            <a:pPr hangingPunct="1">
              <a:lnSpc>
                <a:spcPct val="90000"/>
              </a:lnSpc>
              <a:spcBef>
                <a:spcPts val="1225"/>
              </a:spcBef>
              <a:spcAft>
                <a:spcPts val="225"/>
              </a:spcAft>
              <a:buClr>
                <a:srgbClr val="99CB38"/>
              </a:buClr>
              <a:buFont typeface="Calibri" panose="020F0502020204030204" pitchFamily="34" charset="0"/>
              <a:buChar char=" "/>
            </a:pPr>
            <a:r>
              <a:rPr lang="es-ES" altLang="es-ES" sz="2000" dirty="0">
                <a:solidFill>
                  <a:srgbClr val="404040"/>
                </a:solidFill>
                <a:latin typeface="Cambria" panose="02040503050406030204" pitchFamily="18" charset="0"/>
              </a:rPr>
              <a:t>El pH inicial de la mezcla depende de la composición de la materia orgánica.</a:t>
            </a:r>
          </a:p>
          <a:p>
            <a:pPr hangingPunct="1">
              <a:lnSpc>
                <a:spcPct val="90000"/>
              </a:lnSpc>
              <a:spcBef>
                <a:spcPts val="1225"/>
              </a:spcBef>
              <a:spcAft>
                <a:spcPts val="225"/>
              </a:spcAft>
              <a:buClr>
                <a:srgbClr val="99CB38"/>
              </a:buClr>
              <a:buFont typeface="Calibri" panose="020F0502020204030204" pitchFamily="34" charset="0"/>
              <a:buChar char=" "/>
            </a:pPr>
            <a:r>
              <a:rPr lang="es-ES" altLang="es-ES" sz="2000" dirty="0">
                <a:solidFill>
                  <a:srgbClr val="404040"/>
                </a:solidFill>
                <a:latin typeface="Cambria" panose="02040503050406030204" pitchFamily="18" charset="0"/>
              </a:rPr>
              <a:t>Cuando la mezcla va madurando, el pH sube a medida que los ácidos orgánicos se descomponen y volatilizan. Los microbios también liberan amonio a medida que descomponen proteínas y otras fuentes de nitrógeno orgánico.</a:t>
            </a:r>
          </a:p>
          <a:p>
            <a:pPr algn="ctr" hangingPunct="1">
              <a:lnSpc>
                <a:spcPct val="90000"/>
              </a:lnSpc>
              <a:spcBef>
                <a:spcPts val="1225"/>
              </a:spcBef>
              <a:spcAft>
                <a:spcPts val="225"/>
              </a:spcAft>
              <a:buClr>
                <a:srgbClr val="99CB38"/>
              </a:buClr>
              <a:buFont typeface="Calibri" panose="020F0502020204030204" pitchFamily="34" charset="0"/>
              <a:buChar char=" "/>
            </a:pPr>
            <a:r>
              <a:rPr lang="es-ES" altLang="es-ES" sz="2400" b="1" dirty="0">
                <a:solidFill>
                  <a:srgbClr val="404040"/>
                </a:solidFill>
                <a:latin typeface="Cambria" panose="02040503050406030204" pitchFamily="18" charset="0"/>
              </a:rPr>
              <a:t>El abono maduro alcanza un pH de 6-8.</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a:extLst>
              <a:ext uri="{FF2B5EF4-FFF2-40B4-BE49-F238E27FC236}">
                <a16:creationId xmlns:a16="http://schemas.microsoft.com/office/drawing/2014/main" id="{52EDD681-60DF-ADDB-7D1D-30E5A5043A67}"/>
              </a:ext>
            </a:extLst>
          </p:cNvPr>
          <p:cNvSpPr>
            <a:spLocks noGrp="1" noChangeArrowheads="1"/>
          </p:cNvSpPr>
          <p:nvPr>
            <p:ph type="title" idx="4294967295"/>
          </p:nvPr>
        </p:nvSpPr>
        <p:spPr>
          <a:xfrm>
            <a:off x="1096963" y="287338"/>
            <a:ext cx="10058400" cy="1450975"/>
          </a:xfrm>
          <a:ln/>
        </p:spPr>
        <p:txBody>
          <a:bodyPr/>
          <a:lstStyle/>
          <a:p>
            <a:pPr algn="ctr">
              <a:lnSpc>
                <a:spcPct val="85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tLang="es-ES" sz="4400">
                <a:solidFill>
                  <a:srgbClr val="404040"/>
                </a:solidFill>
                <a:latin typeface="Cambria" panose="02040503050406030204" pitchFamily="18" charset="0"/>
              </a:rPr>
              <a:t>El Proceso de Compostaje Paso a Paso</a:t>
            </a:r>
          </a:p>
        </p:txBody>
      </p:sp>
      <p:sp>
        <p:nvSpPr>
          <p:cNvPr id="27650" name="Text Box 2">
            <a:extLst>
              <a:ext uri="{FF2B5EF4-FFF2-40B4-BE49-F238E27FC236}">
                <a16:creationId xmlns:a16="http://schemas.microsoft.com/office/drawing/2014/main" id="{6A4C1C66-DE13-AB01-0FC3-1FBF06A2DF16}"/>
              </a:ext>
            </a:extLst>
          </p:cNvPr>
          <p:cNvSpPr txBox="1">
            <a:spLocks noChangeArrowheads="1"/>
          </p:cNvSpPr>
          <p:nvPr/>
        </p:nvSpPr>
        <p:spPr bwMode="auto">
          <a:xfrm>
            <a:off x="1096963" y="1846263"/>
            <a:ext cx="10058400" cy="439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rIns="0"/>
          <a:lstStyle>
            <a:lvl1pPr marL="98425" indent="-98425">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90000"/>
              </a:lnSpc>
              <a:spcBef>
                <a:spcPts val="1225"/>
              </a:spcBef>
              <a:spcAft>
                <a:spcPts val="225"/>
              </a:spcAft>
              <a:buClr>
                <a:srgbClr val="99CB38"/>
              </a:buClr>
              <a:buFont typeface="Wingdings" panose="05000000000000000000" pitchFamily="2" charset="2"/>
              <a:buChar char=""/>
            </a:pPr>
            <a:r>
              <a:rPr lang="es-ES" altLang="es-ES" sz="1600" b="1">
                <a:solidFill>
                  <a:srgbClr val="404040"/>
                </a:solidFill>
                <a:latin typeface="Cambria" panose="02040503050406030204" pitchFamily="18" charset="0"/>
              </a:rPr>
              <a:t> Paso 1: Elige un método de compostaje</a:t>
            </a:r>
          </a:p>
          <a:p>
            <a:pPr hangingPunct="1">
              <a:lnSpc>
                <a:spcPct val="90000"/>
              </a:lnSpc>
              <a:spcBef>
                <a:spcPts val="1225"/>
              </a:spcBef>
              <a:spcAft>
                <a:spcPts val="225"/>
              </a:spcAft>
              <a:buClrTx/>
              <a:buFontTx/>
              <a:buNone/>
            </a:pPr>
            <a:r>
              <a:rPr lang="es-ES" altLang="es-ES" sz="1600">
                <a:solidFill>
                  <a:srgbClr val="404040"/>
                </a:solidFill>
                <a:latin typeface="Cambria" panose="02040503050406030204" pitchFamily="18" charset="0"/>
              </a:rPr>
              <a:t>Seleccionar el método de compostaje dependiendo de la superficie disponible.</a:t>
            </a:r>
          </a:p>
          <a:p>
            <a:pPr hangingPunct="1">
              <a:lnSpc>
                <a:spcPct val="90000"/>
              </a:lnSpc>
              <a:spcBef>
                <a:spcPts val="1225"/>
              </a:spcBef>
              <a:spcAft>
                <a:spcPts val="225"/>
              </a:spcAft>
              <a:buClrTx/>
              <a:buFontTx/>
              <a:buNone/>
            </a:pPr>
            <a:endParaRPr lang="es-ES" altLang="es-ES" sz="1600">
              <a:solidFill>
                <a:srgbClr val="404040"/>
              </a:solidFill>
              <a:latin typeface="Cambria" panose="02040503050406030204" pitchFamily="18" charset="0"/>
            </a:endParaRPr>
          </a:p>
          <a:p>
            <a:pPr hangingPunct="1">
              <a:lnSpc>
                <a:spcPct val="90000"/>
              </a:lnSpc>
              <a:spcBef>
                <a:spcPts val="1225"/>
              </a:spcBef>
              <a:spcAft>
                <a:spcPts val="225"/>
              </a:spcAft>
              <a:buClr>
                <a:srgbClr val="99CB38"/>
              </a:buClr>
              <a:buFont typeface="Wingdings" panose="05000000000000000000" pitchFamily="2" charset="2"/>
              <a:buChar char=""/>
            </a:pPr>
            <a:r>
              <a:rPr lang="es-ES" altLang="es-ES" sz="1600" b="1">
                <a:solidFill>
                  <a:srgbClr val="404040"/>
                </a:solidFill>
                <a:latin typeface="Cambria" panose="02040503050406030204" pitchFamily="18" charset="0"/>
              </a:rPr>
              <a:t> Paseo 2: Elige el lugar de compostaje</a:t>
            </a:r>
          </a:p>
          <a:p>
            <a:pPr algn="just" hangingPunct="1">
              <a:lnSpc>
                <a:spcPct val="90000"/>
              </a:lnSpc>
              <a:spcBef>
                <a:spcPts val="1225"/>
              </a:spcBef>
              <a:spcAft>
                <a:spcPts val="225"/>
              </a:spcAft>
              <a:buClrTx/>
              <a:buFontTx/>
              <a:buNone/>
            </a:pPr>
            <a:r>
              <a:rPr lang="es-ES" altLang="es-ES" sz="1600">
                <a:solidFill>
                  <a:srgbClr val="404040"/>
                </a:solidFill>
                <a:latin typeface="Cambria" panose="02040503050406030204" pitchFamily="18" charset="0"/>
              </a:rPr>
              <a:t>El lugar de compostaje debe estar nivelado y ser de fácil acceso y una zona bien drenada.</a:t>
            </a:r>
          </a:p>
          <a:p>
            <a:pPr algn="just" hangingPunct="1">
              <a:lnSpc>
                <a:spcPct val="90000"/>
              </a:lnSpc>
              <a:spcBef>
                <a:spcPts val="1225"/>
              </a:spcBef>
              <a:spcAft>
                <a:spcPts val="225"/>
              </a:spcAft>
              <a:buClrTx/>
              <a:buFontTx/>
              <a:buNone/>
            </a:pPr>
            <a:endParaRPr lang="es-ES" altLang="es-ES" sz="1600">
              <a:solidFill>
                <a:srgbClr val="404040"/>
              </a:solidFill>
              <a:latin typeface="Cambria" panose="02040503050406030204" pitchFamily="18" charset="0"/>
            </a:endParaRPr>
          </a:p>
          <a:p>
            <a:pPr hangingPunct="1">
              <a:lnSpc>
                <a:spcPct val="90000"/>
              </a:lnSpc>
              <a:spcBef>
                <a:spcPts val="1225"/>
              </a:spcBef>
              <a:spcAft>
                <a:spcPts val="225"/>
              </a:spcAft>
              <a:buClr>
                <a:srgbClr val="99CB38"/>
              </a:buClr>
              <a:buFont typeface="Wingdings" panose="05000000000000000000" pitchFamily="2" charset="2"/>
              <a:buChar char=""/>
            </a:pPr>
            <a:r>
              <a:rPr lang="es-ES" altLang="es-ES" sz="1600" b="1">
                <a:solidFill>
                  <a:srgbClr val="404040"/>
                </a:solidFill>
                <a:latin typeface="Cambria" panose="02040503050406030204" pitchFamily="18" charset="0"/>
              </a:rPr>
              <a:t> Paso 3: Reúne los materiales de compostaje</a:t>
            </a:r>
          </a:p>
          <a:p>
            <a:pPr hangingPunct="1">
              <a:lnSpc>
                <a:spcPct val="90000"/>
              </a:lnSpc>
              <a:spcBef>
                <a:spcPts val="1225"/>
              </a:spcBef>
              <a:spcAft>
                <a:spcPts val="225"/>
              </a:spcAft>
              <a:buClrTx/>
              <a:buFontTx/>
              <a:buNone/>
            </a:pPr>
            <a:r>
              <a:rPr lang="es-ES" altLang="es-ES" sz="1600">
                <a:solidFill>
                  <a:srgbClr val="404040"/>
                </a:solidFill>
                <a:latin typeface="Cambria" panose="02040503050406030204" pitchFamily="18" charset="0"/>
              </a:rPr>
              <a:t>Una combinación de materiales verdes y marrones para alcanzar la proporción recomendada de 25:1.</a:t>
            </a:r>
          </a:p>
          <a:p>
            <a:pPr hangingPunct="1">
              <a:lnSpc>
                <a:spcPct val="90000"/>
              </a:lnSpc>
              <a:spcBef>
                <a:spcPts val="1225"/>
              </a:spcBef>
              <a:spcAft>
                <a:spcPts val="225"/>
              </a:spcAft>
              <a:buClrTx/>
              <a:buFontTx/>
              <a:buNone/>
            </a:pPr>
            <a:endParaRPr lang="es-ES" altLang="es-ES" sz="1600">
              <a:solidFill>
                <a:srgbClr val="404040"/>
              </a:solidFill>
              <a:latin typeface="Cambria" panose="02040503050406030204" pitchFamily="18" charset="0"/>
            </a:endParaRPr>
          </a:p>
          <a:p>
            <a:pPr hangingPunct="1">
              <a:lnSpc>
                <a:spcPct val="90000"/>
              </a:lnSpc>
              <a:spcBef>
                <a:spcPts val="1225"/>
              </a:spcBef>
              <a:spcAft>
                <a:spcPts val="225"/>
              </a:spcAft>
              <a:buClr>
                <a:srgbClr val="99CB38"/>
              </a:buClr>
              <a:buFont typeface="Wingdings" panose="05000000000000000000" pitchFamily="2" charset="2"/>
              <a:buChar char=""/>
            </a:pPr>
            <a:r>
              <a:rPr lang="es-ES" altLang="es-ES" sz="1600" b="1">
                <a:solidFill>
                  <a:srgbClr val="404040"/>
                </a:solidFill>
                <a:latin typeface="Cambria" panose="02040503050406030204" pitchFamily="18" charset="0"/>
              </a:rPr>
              <a:t> Paso 4: Empieza a colocar las capas</a:t>
            </a:r>
          </a:p>
          <a:p>
            <a:pPr algn="just" hangingPunct="1">
              <a:lnSpc>
                <a:spcPct val="90000"/>
              </a:lnSpc>
              <a:spcBef>
                <a:spcPts val="1225"/>
              </a:spcBef>
              <a:spcAft>
                <a:spcPts val="225"/>
              </a:spcAft>
              <a:buClrTx/>
              <a:buFontTx/>
              <a:buNone/>
            </a:pPr>
            <a:r>
              <a:rPr lang="es-ES" altLang="es-ES" sz="1600">
                <a:solidFill>
                  <a:srgbClr val="404040"/>
                </a:solidFill>
                <a:latin typeface="Cambria" panose="02040503050406030204" pitchFamily="18" charset="0"/>
              </a:rPr>
              <a:t>La base de la pila se crea inicialmente usando una capa de materiales marrones, después una cubierta de sustancias verdes y finalmente una combinación de materiales verdes y marrones.</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3" name="Rectangle 1">
            <a:extLst>
              <a:ext uri="{FF2B5EF4-FFF2-40B4-BE49-F238E27FC236}">
                <a16:creationId xmlns:a16="http://schemas.microsoft.com/office/drawing/2014/main" id="{75E09F62-E29C-4008-57AB-E25852055347}"/>
              </a:ext>
            </a:extLst>
          </p:cNvPr>
          <p:cNvSpPr>
            <a:spLocks noGrp="1" noChangeArrowheads="1"/>
          </p:cNvSpPr>
          <p:nvPr>
            <p:ph type="title" idx="4294967295"/>
          </p:nvPr>
        </p:nvSpPr>
        <p:spPr>
          <a:xfrm>
            <a:off x="1096963" y="287338"/>
            <a:ext cx="10058400" cy="1450975"/>
          </a:xfrm>
          <a:ln/>
        </p:spPr>
        <p:txBody>
          <a:bodyPr/>
          <a:lstStyle/>
          <a:p>
            <a:pPr>
              <a:lnSpc>
                <a:spcPct val="85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tLang="es-ES" sz="4800">
                <a:solidFill>
                  <a:srgbClr val="404040"/>
                </a:solidFill>
                <a:latin typeface="Cambria" panose="02040503050406030204" pitchFamily="18" charset="0"/>
              </a:rPr>
              <a:t>El Proceso de Compostaje Paso a Paso </a:t>
            </a:r>
          </a:p>
        </p:txBody>
      </p:sp>
      <p:sp>
        <p:nvSpPr>
          <p:cNvPr id="28674" name="Text Box 2">
            <a:extLst>
              <a:ext uri="{FF2B5EF4-FFF2-40B4-BE49-F238E27FC236}">
                <a16:creationId xmlns:a16="http://schemas.microsoft.com/office/drawing/2014/main" id="{354F4341-6BCB-1860-DF0B-104DE4401B64}"/>
              </a:ext>
            </a:extLst>
          </p:cNvPr>
          <p:cNvSpPr txBox="1">
            <a:spLocks noChangeArrowheads="1"/>
          </p:cNvSpPr>
          <p:nvPr/>
        </p:nvSpPr>
        <p:spPr bwMode="auto">
          <a:xfrm>
            <a:off x="1096963" y="1846263"/>
            <a:ext cx="10058400" cy="439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rIns="0"/>
          <a:lstStyle>
            <a:lvl1pPr marL="98425" indent="-98425">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20000"/>
              </a:lnSpc>
              <a:buClr>
                <a:srgbClr val="99CB38"/>
              </a:buClr>
              <a:buFont typeface="Wingdings" panose="05000000000000000000" pitchFamily="2" charset="2"/>
              <a:buChar char=""/>
            </a:pPr>
            <a:r>
              <a:rPr lang="es-ES" altLang="es-ES" sz="1700" b="1">
                <a:solidFill>
                  <a:srgbClr val="404040"/>
                </a:solidFill>
                <a:latin typeface="Cambria" panose="02040503050406030204" pitchFamily="18" charset="0"/>
              </a:rPr>
              <a:t> Paso 5: Proporciona aireación</a:t>
            </a:r>
          </a:p>
          <a:p>
            <a:pPr algn="just" hangingPunct="1">
              <a:lnSpc>
                <a:spcPct val="120000"/>
              </a:lnSpc>
              <a:buClrTx/>
              <a:buFontTx/>
              <a:buNone/>
            </a:pPr>
            <a:r>
              <a:rPr lang="es-ES" altLang="es-ES" sz="1700">
                <a:solidFill>
                  <a:srgbClr val="404040"/>
                </a:solidFill>
                <a:latin typeface="Cambria" panose="02040503050406030204" pitchFamily="18" charset="0"/>
              </a:rPr>
              <a:t>Si el método exige que se voltee la pila, esto también proporcionará aireación.</a:t>
            </a:r>
          </a:p>
          <a:p>
            <a:pPr algn="just" hangingPunct="1">
              <a:lnSpc>
                <a:spcPct val="120000"/>
              </a:lnSpc>
              <a:buClrTx/>
              <a:buFontTx/>
              <a:buNone/>
            </a:pPr>
            <a:endParaRPr lang="es-ES" altLang="es-ES" sz="1700">
              <a:solidFill>
                <a:srgbClr val="404040"/>
              </a:solidFill>
              <a:latin typeface="Cambria" panose="02040503050406030204" pitchFamily="18" charset="0"/>
            </a:endParaRPr>
          </a:p>
          <a:p>
            <a:pPr hangingPunct="1">
              <a:lnSpc>
                <a:spcPct val="120000"/>
              </a:lnSpc>
              <a:buClr>
                <a:srgbClr val="99CB38"/>
              </a:buClr>
              <a:buFont typeface="Wingdings" panose="05000000000000000000" pitchFamily="2" charset="2"/>
              <a:buChar char=""/>
            </a:pPr>
            <a:r>
              <a:rPr lang="es-ES" altLang="es-ES" sz="1700" b="1">
                <a:solidFill>
                  <a:srgbClr val="404040"/>
                </a:solidFill>
                <a:latin typeface="Cambria" panose="02040503050406030204" pitchFamily="18" charset="0"/>
              </a:rPr>
              <a:t> Paso 6: Vigila los niveles de humedad y temperatura</a:t>
            </a:r>
          </a:p>
          <a:p>
            <a:pPr algn="just" hangingPunct="1">
              <a:lnSpc>
                <a:spcPct val="120000"/>
              </a:lnSpc>
              <a:buClrTx/>
              <a:buFontTx/>
              <a:buNone/>
            </a:pPr>
            <a:r>
              <a:rPr lang="es-ES" altLang="es-ES" sz="1700">
                <a:solidFill>
                  <a:srgbClr val="404040"/>
                </a:solidFill>
                <a:latin typeface="Cambria" panose="02040503050406030204" pitchFamily="18" charset="0"/>
              </a:rPr>
              <a:t>Mantén la humedad y temperatura en los niveles deseados. Cuando sea necesario, añade agua para aumentar la humedad o voltea el abono para bajar la temperatura.</a:t>
            </a:r>
          </a:p>
          <a:p>
            <a:pPr algn="just" hangingPunct="1">
              <a:lnSpc>
                <a:spcPct val="120000"/>
              </a:lnSpc>
              <a:buClrTx/>
              <a:buFontTx/>
              <a:buNone/>
            </a:pPr>
            <a:endParaRPr lang="es-ES" altLang="es-ES" sz="1700">
              <a:solidFill>
                <a:srgbClr val="404040"/>
              </a:solidFill>
              <a:latin typeface="Cambria" panose="02040503050406030204" pitchFamily="18" charset="0"/>
            </a:endParaRPr>
          </a:p>
          <a:p>
            <a:pPr hangingPunct="1">
              <a:lnSpc>
                <a:spcPct val="120000"/>
              </a:lnSpc>
              <a:buClr>
                <a:srgbClr val="99CB38"/>
              </a:buClr>
              <a:buFont typeface="Wingdings" panose="05000000000000000000" pitchFamily="2" charset="2"/>
              <a:buChar char=""/>
            </a:pPr>
            <a:r>
              <a:rPr lang="es-ES" altLang="es-ES" sz="1700" b="1">
                <a:solidFill>
                  <a:srgbClr val="404040"/>
                </a:solidFill>
                <a:latin typeface="Cambria" panose="02040503050406030204" pitchFamily="18" charset="0"/>
              </a:rPr>
              <a:t> Paso 7: Paciencia y tiempo</a:t>
            </a:r>
          </a:p>
          <a:p>
            <a:pPr algn="just" hangingPunct="1">
              <a:lnSpc>
                <a:spcPct val="120000"/>
              </a:lnSpc>
              <a:buClrTx/>
              <a:buFontTx/>
              <a:buNone/>
            </a:pPr>
            <a:r>
              <a:rPr lang="es-ES" altLang="es-ES" sz="1700">
                <a:solidFill>
                  <a:srgbClr val="404040"/>
                </a:solidFill>
                <a:latin typeface="Cambria" panose="02040503050406030204" pitchFamily="18" charset="0"/>
              </a:rPr>
              <a:t>El proceso de compostaje puede tardar entre varios meses y un año, dependiendo de los parámetros de compostaje y las condiciones climatológicas. Cuando estén listos, los materiales orgánicos se convertirán en un abono oscuro y desmenuzable.</a:t>
            </a:r>
          </a:p>
          <a:p>
            <a:pPr algn="just" hangingPunct="1">
              <a:lnSpc>
                <a:spcPct val="120000"/>
              </a:lnSpc>
              <a:buClrTx/>
              <a:buFontTx/>
              <a:buNone/>
            </a:pPr>
            <a:endParaRPr lang="es-ES" altLang="es-ES" sz="1700">
              <a:solidFill>
                <a:srgbClr val="404040"/>
              </a:solidFill>
              <a:latin typeface="Cambria" panose="02040503050406030204" pitchFamily="18" charset="0"/>
            </a:endParaRPr>
          </a:p>
          <a:p>
            <a:pPr algn="just" hangingPunct="1">
              <a:lnSpc>
                <a:spcPct val="120000"/>
              </a:lnSpc>
              <a:buClr>
                <a:srgbClr val="99CB38"/>
              </a:buClr>
              <a:buFont typeface="Wingdings" panose="05000000000000000000" pitchFamily="2" charset="2"/>
              <a:buChar char=""/>
            </a:pPr>
            <a:r>
              <a:rPr lang="es-ES" altLang="es-ES" sz="1700" b="1">
                <a:solidFill>
                  <a:srgbClr val="404040"/>
                </a:solidFill>
                <a:latin typeface="Cambria" panose="02040503050406030204" pitchFamily="18" charset="0"/>
              </a:rPr>
              <a:t> Paso 8: Recoge tu abono</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9697" name="Picture 1">
            <a:extLst>
              <a:ext uri="{FF2B5EF4-FFF2-40B4-BE49-F238E27FC236}">
                <a16:creationId xmlns:a16="http://schemas.microsoft.com/office/drawing/2014/main" id="{646D3F40-7156-BDE4-9EF4-BC4D960E3A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1513" y="1895475"/>
            <a:ext cx="8096250" cy="40671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9698" name="Rectangle 2">
            <a:extLst>
              <a:ext uri="{FF2B5EF4-FFF2-40B4-BE49-F238E27FC236}">
                <a16:creationId xmlns:a16="http://schemas.microsoft.com/office/drawing/2014/main" id="{5D7D75A6-35DE-38B4-1BBD-0843A9FC7766}"/>
              </a:ext>
            </a:extLst>
          </p:cNvPr>
          <p:cNvSpPr>
            <a:spLocks noGrp="1" noChangeArrowheads="1"/>
          </p:cNvSpPr>
          <p:nvPr>
            <p:ph type="title" idx="4294967295"/>
          </p:nvPr>
        </p:nvSpPr>
        <p:spPr>
          <a:xfrm>
            <a:off x="1096963" y="287338"/>
            <a:ext cx="10058400" cy="1450975"/>
          </a:xfrm>
          <a:ln/>
        </p:spPr>
        <p:txBody>
          <a:bodyPr/>
          <a:lstStyle/>
          <a:p>
            <a:pPr algn="ctr">
              <a:lnSpc>
                <a:spcPct val="85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tLang="es-ES" sz="4400">
                <a:solidFill>
                  <a:srgbClr val="404040"/>
                </a:solidFill>
                <a:latin typeface="Cambria" panose="02040503050406030204" pitchFamily="18" charset="0"/>
              </a:rPr>
              <a:t>El Proceso de Compostaje Paso a Paso </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3" name="Rectangle 1">
            <a:extLst>
              <a:ext uri="{FF2B5EF4-FFF2-40B4-BE49-F238E27FC236}">
                <a16:creationId xmlns:a16="http://schemas.microsoft.com/office/drawing/2014/main" id="{A1FFDC48-F781-CB7B-ED82-5C26EAB3B362}"/>
              </a:ext>
            </a:extLst>
          </p:cNvPr>
          <p:cNvSpPr>
            <a:spLocks noGrp="1" noChangeArrowheads="1"/>
          </p:cNvSpPr>
          <p:nvPr>
            <p:ph type="title" idx="4294967295"/>
          </p:nvPr>
        </p:nvSpPr>
        <p:spPr>
          <a:xfrm>
            <a:off x="1096963" y="287338"/>
            <a:ext cx="10058400" cy="1450975"/>
          </a:xfrm>
          <a:ln/>
        </p:spPr>
        <p:txBody>
          <a:bodyPr/>
          <a:lstStyle/>
          <a:p>
            <a:pPr algn="ctr">
              <a:lnSpc>
                <a:spcPct val="85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tLang="es-ES" sz="4400">
                <a:solidFill>
                  <a:srgbClr val="404040"/>
                </a:solidFill>
                <a:latin typeface="Cambria" panose="02040503050406030204" pitchFamily="18" charset="0"/>
              </a:rPr>
              <a:t>Beneficios del Compostaje</a:t>
            </a:r>
          </a:p>
        </p:txBody>
      </p:sp>
      <p:sp>
        <p:nvSpPr>
          <p:cNvPr id="8194" name="Text Box 2">
            <a:extLst>
              <a:ext uri="{FF2B5EF4-FFF2-40B4-BE49-F238E27FC236}">
                <a16:creationId xmlns:a16="http://schemas.microsoft.com/office/drawing/2014/main" id="{5ECFD972-6E39-B710-5550-02C5E625219F}"/>
              </a:ext>
            </a:extLst>
          </p:cNvPr>
          <p:cNvSpPr txBox="1">
            <a:spLocks noChangeArrowheads="1"/>
          </p:cNvSpPr>
          <p:nvPr/>
        </p:nvSpPr>
        <p:spPr bwMode="auto">
          <a:xfrm>
            <a:off x="1096963" y="1773238"/>
            <a:ext cx="10756900" cy="402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rIns="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90000"/>
              </a:lnSpc>
              <a:spcBef>
                <a:spcPts val="1225"/>
              </a:spcBef>
              <a:spcAft>
                <a:spcPts val="225"/>
              </a:spcAft>
              <a:buClrTx/>
              <a:buFontTx/>
              <a:buNone/>
            </a:pPr>
            <a:r>
              <a:rPr lang="es-ES" altLang="es-ES" sz="2200" b="1">
                <a:solidFill>
                  <a:srgbClr val="404040"/>
                </a:solidFill>
                <a:latin typeface="Cambria" panose="02040503050406030204" pitchFamily="18" charset="0"/>
              </a:rPr>
              <a:t>Beneficios Medioambientales</a:t>
            </a:r>
          </a:p>
          <a:p>
            <a:pPr algn="just" hangingPunct="1">
              <a:lnSpc>
                <a:spcPct val="90000"/>
              </a:lnSpc>
              <a:spcBef>
                <a:spcPts val="1225"/>
              </a:spcBef>
              <a:spcAft>
                <a:spcPts val="225"/>
              </a:spcAft>
              <a:buClrTx/>
              <a:buFontTx/>
              <a:buNone/>
            </a:pPr>
            <a:r>
              <a:rPr lang="es-ES" altLang="es-ES" sz="2000" b="1" i="1" u="sng">
                <a:solidFill>
                  <a:srgbClr val="63A537"/>
                </a:solidFill>
                <a:latin typeface="Cambria" panose="02040503050406030204" pitchFamily="18" charset="0"/>
              </a:rPr>
              <a:t>Reduce la cantidad de residuos que llegan a los vertederos</a:t>
            </a:r>
          </a:p>
          <a:p>
            <a:pPr algn="just" hangingPunct="1">
              <a:lnSpc>
                <a:spcPct val="90000"/>
              </a:lnSpc>
              <a:spcBef>
                <a:spcPts val="1225"/>
              </a:spcBef>
              <a:spcAft>
                <a:spcPts val="225"/>
              </a:spcAft>
              <a:buClrTx/>
              <a:buFontTx/>
              <a:buNone/>
            </a:pPr>
            <a:r>
              <a:rPr lang="es-ES" altLang="es-ES" sz="2000">
                <a:solidFill>
                  <a:srgbClr val="404040"/>
                </a:solidFill>
                <a:latin typeface="Cambria" panose="02040503050406030204" pitchFamily="18" charset="0"/>
              </a:rPr>
              <a:t>Un tercio de la comida que se produce en el mundo acaba en vertederos, obligando a expandirlos o crear nuevos, lo cual destruye hábitats naturales. Además, los compuestos orgánicos e inorgánicos con metales pesados se filtran al agua subterránea aunque se usen las mejores prácticas.</a:t>
            </a:r>
          </a:p>
          <a:p>
            <a:pPr algn="just" hangingPunct="1">
              <a:lnSpc>
                <a:spcPct val="90000"/>
              </a:lnSpc>
              <a:spcBef>
                <a:spcPts val="1225"/>
              </a:spcBef>
              <a:spcAft>
                <a:spcPts val="225"/>
              </a:spcAft>
              <a:buClrTx/>
              <a:buFontTx/>
              <a:buNone/>
            </a:pPr>
            <a:r>
              <a:rPr lang="es-ES" altLang="es-ES" sz="2000" b="1" i="1" u="sng">
                <a:solidFill>
                  <a:srgbClr val="63A537"/>
                </a:solidFill>
                <a:latin typeface="Cambria" panose="02040503050406030204" pitchFamily="18" charset="0"/>
              </a:rPr>
              <a:t>Se evitan las emisiones de metano</a:t>
            </a:r>
          </a:p>
          <a:p>
            <a:pPr algn="just" hangingPunct="1">
              <a:lnSpc>
                <a:spcPct val="90000"/>
              </a:lnSpc>
              <a:spcBef>
                <a:spcPts val="1225"/>
              </a:spcBef>
              <a:spcAft>
                <a:spcPts val="225"/>
              </a:spcAft>
              <a:buClrTx/>
              <a:buFontTx/>
              <a:buNone/>
            </a:pPr>
            <a:r>
              <a:rPr lang="es-ES" altLang="es-ES" sz="2000">
                <a:solidFill>
                  <a:srgbClr val="404040"/>
                </a:solidFill>
                <a:latin typeface="Cambria" panose="02040503050406030204" pitchFamily="18" charset="0"/>
              </a:rPr>
              <a:t>Los residuos orgánicos que acaban en vertederos experimentan condiciones anaerobias. Esto significa que los microorganismos no pueden descomponer la materia orgánica y, en su lugar, la descomposición anaerobia produce metano.</a:t>
            </a:r>
          </a:p>
          <a:p>
            <a:pPr algn="just" hangingPunct="1">
              <a:lnSpc>
                <a:spcPct val="90000"/>
              </a:lnSpc>
              <a:spcBef>
                <a:spcPts val="1225"/>
              </a:spcBef>
              <a:spcAft>
                <a:spcPts val="225"/>
              </a:spcAft>
              <a:buClrTx/>
              <a:buFontTx/>
              <a:buNone/>
            </a:pPr>
            <a:r>
              <a:rPr lang="es-ES" altLang="es-ES" sz="2000" b="1" i="1" u="sng">
                <a:solidFill>
                  <a:srgbClr val="63A537"/>
                </a:solidFill>
                <a:latin typeface="Cambria" panose="02040503050406030204" pitchFamily="18" charset="0"/>
              </a:rPr>
              <a:t>Los residuos se regeneran en recursos valiosos</a:t>
            </a:r>
          </a:p>
          <a:p>
            <a:pPr algn="just" hangingPunct="1">
              <a:lnSpc>
                <a:spcPct val="90000"/>
              </a:lnSpc>
              <a:spcBef>
                <a:spcPts val="1225"/>
              </a:spcBef>
              <a:spcAft>
                <a:spcPts val="225"/>
              </a:spcAft>
              <a:buClrTx/>
              <a:buFontTx/>
              <a:buNone/>
            </a:pPr>
            <a:r>
              <a:rPr lang="es-ES" altLang="es-ES" sz="2000">
                <a:solidFill>
                  <a:srgbClr val="404040"/>
                </a:solidFill>
                <a:latin typeface="Cambria" panose="02040503050406030204" pitchFamily="18" charset="0"/>
              </a:rPr>
              <a:t>El abono es un fertilizante rico en carbono. Al realizar compostaje, se evita la pérdida de nutrientes y se vuelve a introducir al sistema, cerrando el círculo. </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7" name="Rectangle 1">
            <a:extLst>
              <a:ext uri="{FF2B5EF4-FFF2-40B4-BE49-F238E27FC236}">
                <a16:creationId xmlns:a16="http://schemas.microsoft.com/office/drawing/2014/main" id="{79559067-31D8-FC2C-F20C-76573DA01E9C}"/>
              </a:ext>
            </a:extLst>
          </p:cNvPr>
          <p:cNvSpPr>
            <a:spLocks noGrp="1" noChangeArrowheads="1"/>
          </p:cNvSpPr>
          <p:nvPr>
            <p:ph type="title" idx="4294967295"/>
          </p:nvPr>
        </p:nvSpPr>
        <p:spPr>
          <a:xfrm>
            <a:off x="1096963" y="287338"/>
            <a:ext cx="10058400" cy="1450975"/>
          </a:xfrm>
          <a:ln/>
        </p:spPr>
        <p:txBody>
          <a:bodyPr/>
          <a:lstStyle/>
          <a:p>
            <a:pPr algn="ctr">
              <a:lnSpc>
                <a:spcPct val="85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tLang="es-ES" sz="4400">
                <a:solidFill>
                  <a:srgbClr val="404040"/>
                </a:solidFill>
                <a:latin typeface="Cambria" panose="02040503050406030204" pitchFamily="18" charset="0"/>
              </a:rPr>
              <a:t>Beneficios del Compostaje</a:t>
            </a:r>
          </a:p>
        </p:txBody>
      </p:sp>
      <p:sp>
        <p:nvSpPr>
          <p:cNvPr id="9218" name="Text Box 2">
            <a:extLst>
              <a:ext uri="{FF2B5EF4-FFF2-40B4-BE49-F238E27FC236}">
                <a16:creationId xmlns:a16="http://schemas.microsoft.com/office/drawing/2014/main" id="{33CD0023-1DFC-8962-7B17-66AA4F43E087}"/>
              </a:ext>
            </a:extLst>
          </p:cNvPr>
          <p:cNvSpPr txBox="1">
            <a:spLocks noChangeArrowheads="1"/>
          </p:cNvSpPr>
          <p:nvPr/>
        </p:nvSpPr>
        <p:spPr bwMode="auto">
          <a:xfrm>
            <a:off x="1206500" y="1900238"/>
            <a:ext cx="10058400" cy="4259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rIns="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90000"/>
              </a:lnSpc>
              <a:spcBef>
                <a:spcPts val="1225"/>
              </a:spcBef>
              <a:spcAft>
                <a:spcPts val="225"/>
              </a:spcAft>
              <a:buClrTx/>
              <a:buFontTx/>
              <a:buNone/>
            </a:pPr>
            <a:r>
              <a:rPr lang="es-ES" altLang="es-ES" sz="2200" b="1">
                <a:solidFill>
                  <a:srgbClr val="404040"/>
                </a:solidFill>
                <a:latin typeface="Cambria" panose="02040503050406030204" pitchFamily="18" charset="0"/>
              </a:rPr>
              <a:t>Beneficios para el agricultor</a:t>
            </a:r>
          </a:p>
          <a:p>
            <a:pPr hangingPunct="1">
              <a:lnSpc>
                <a:spcPct val="90000"/>
              </a:lnSpc>
              <a:spcBef>
                <a:spcPts val="1225"/>
              </a:spcBef>
              <a:spcAft>
                <a:spcPts val="225"/>
              </a:spcAft>
              <a:buClrTx/>
              <a:buFontTx/>
              <a:buNone/>
            </a:pPr>
            <a:endParaRPr lang="es-ES" altLang="es-ES" sz="2000" b="1">
              <a:solidFill>
                <a:srgbClr val="404040"/>
              </a:solidFill>
              <a:latin typeface="Cambria" panose="02040503050406030204" pitchFamily="18" charset="0"/>
            </a:endParaRPr>
          </a:p>
          <a:p>
            <a:pPr algn="just" hangingPunct="1">
              <a:lnSpc>
                <a:spcPct val="100000"/>
              </a:lnSpc>
              <a:buClrTx/>
              <a:buFontTx/>
              <a:buNone/>
            </a:pPr>
            <a:r>
              <a:rPr lang="es-ES" altLang="es-ES" sz="2000" b="1" i="1" u="sng">
                <a:solidFill>
                  <a:srgbClr val="63A537"/>
                </a:solidFill>
                <a:latin typeface="Cambria" panose="02040503050406030204" pitchFamily="18" charset="0"/>
              </a:rPr>
              <a:t>Aumento de la materia orgánica</a:t>
            </a:r>
          </a:p>
          <a:p>
            <a:pPr hangingPunct="1">
              <a:lnSpc>
                <a:spcPct val="100000"/>
              </a:lnSpc>
              <a:buClrTx/>
              <a:buFontTx/>
              <a:buNone/>
            </a:pPr>
            <a:r>
              <a:rPr lang="es-ES" altLang="es-ES" sz="2000">
                <a:solidFill>
                  <a:srgbClr val="404040"/>
                </a:solidFill>
                <a:latin typeface="Cambria" panose="02040503050406030204" pitchFamily="18" charset="0"/>
              </a:rPr>
              <a:t>El abono es un fertilizante orgánico y puede aumentar el contenido de carbono orgánico del suelo (COS). La materia orgánica mejora la capacidad del suelo de almacenar y proporcionar nutrientes esenciales, así como absorber sustancias tóxicas.</a:t>
            </a:r>
          </a:p>
          <a:p>
            <a:pPr hangingPunct="1">
              <a:lnSpc>
                <a:spcPct val="100000"/>
              </a:lnSpc>
              <a:buClrTx/>
              <a:buFontTx/>
              <a:buNone/>
            </a:pPr>
            <a:endParaRPr lang="es-ES" altLang="es-ES" sz="2000">
              <a:solidFill>
                <a:srgbClr val="404040"/>
              </a:solidFill>
              <a:latin typeface="Cambria" panose="02040503050406030204" pitchFamily="18" charset="0"/>
            </a:endParaRPr>
          </a:p>
          <a:p>
            <a:pPr algn="just" hangingPunct="1">
              <a:lnSpc>
                <a:spcPct val="100000"/>
              </a:lnSpc>
              <a:buClrTx/>
              <a:buFontTx/>
              <a:buNone/>
            </a:pPr>
            <a:r>
              <a:rPr lang="es-ES" altLang="es-ES" sz="2000" b="1" i="1" u="sng">
                <a:solidFill>
                  <a:srgbClr val="63A537"/>
                </a:solidFill>
                <a:latin typeface="Cambria" panose="02040503050406030204" pitchFamily="18" charset="0"/>
              </a:rPr>
              <a:t>Mejorar la estructura del suelo y los nutrientes</a:t>
            </a:r>
          </a:p>
          <a:p>
            <a:pPr hangingPunct="1">
              <a:lnSpc>
                <a:spcPct val="100000"/>
              </a:lnSpc>
              <a:buClrTx/>
              <a:buFontTx/>
              <a:buNone/>
            </a:pPr>
            <a:r>
              <a:rPr lang="es-ES" altLang="es-ES" sz="2000">
                <a:solidFill>
                  <a:srgbClr val="404040"/>
                </a:solidFill>
                <a:latin typeface="Cambria" panose="02040503050406030204" pitchFamily="18" charset="0"/>
              </a:rPr>
              <a:t>Añadir materia orgánica al suelo mejora la estructura del suelo y su fertilidad, ayudando a sentar los cultivos. Se potencian las capacidades de infiltración y retención de agua, permitiendo que las plantas crezcan de forma continua, ahorrando agua y reduciendo la erosión hídrica.  </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1" name="Rectangle 1">
            <a:extLst>
              <a:ext uri="{FF2B5EF4-FFF2-40B4-BE49-F238E27FC236}">
                <a16:creationId xmlns:a16="http://schemas.microsoft.com/office/drawing/2014/main" id="{5ABF5705-D9F6-7A6D-F87E-E479141E58CE}"/>
              </a:ext>
            </a:extLst>
          </p:cNvPr>
          <p:cNvSpPr>
            <a:spLocks noGrp="1" noChangeArrowheads="1"/>
          </p:cNvSpPr>
          <p:nvPr>
            <p:ph type="title" idx="4294967295"/>
          </p:nvPr>
        </p:nvSpPr>
        <p:spPr>
          <a:xfrm>
            <a:off x="1096963" y="287338"/>
            <a:ext cx="10058400" cy="1450975"/>
          </a:xfrm>
          <a:ln/>
        </p:spPr>
        <p:txBody>
          <a:bodyPr/>
          <a:lstStyle/>
          <a:p>
            <a:pPr algn="ctr">
              <a:lnSpc>
                <a:spcPct val="85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tLang="es-ES" sz="4400">
                <a:solidFill>
                  <a:srgbClr val="404040"/>
                </a:solidFill>
                <a:latin typeface="Cambria" panose="02040503050406030204" pitchFamily="18" charset="0"/>
              </a:rPr>
              <a:t>Beneficios del Compostaje</a:t>
            </a:r>
          </a:p>
        </p:txBody>
      </p:sp>
      <p:sp>
        <p:nvSpPr>
          <p:cNvPr id="10242" name="Text Box 2">
            <a:extLst>
              <a:ext uri="{FF2B5EF4-FFF2-40B4-BE49-F238E27FC236}">
                <a16:creationId xmlns:a16="http://schemas.microsoft.com/office/drawing/2014/main" id="{5E12F93E-EA7B-AFEA-AAD2-458EF5E99302}"/>
              </a:ext>
            </a:extLst>
          </p:cNvPr>
          <p:cNvSpPr txBox="1">
            <a:spLocks noChangeArrowheads="1"/>
          </p:cNvSpPr>
          <p:nvPr/>
        </p:nvSpPr>
        <p:spPr bwMode="auto">
          <a:xfrm>
            <a:off x="1096963" y="1846263"/>
            <a:ext cx="10058400" cy="4259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rIns="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90000"/>
              </a:lnSpc>
              <a:spcBef>
                <a:spcPts val="1225"/>
              </a:spcBef>
              <a:spcAft>
                <a:spcPts val="225"/>
              </a:spcAft>
              <a:buClrTx/>
              <a:buFontTx/>
              <a:buNone/>
            </a:pPr>
            <a:r>
              <a:rPr lang="es-ES" altLang="es-ES" sz="2200" b="1">
                <a:solidFill>
                  <a:srgbClr val="404040"/>
                </a:solidFill>
                <a:latin typeface="Cambria" panose="02040503050406030204" pitchFamily="18" charset="0"/>
              </a:rPr>
              <a:t>Beneficios para el agricultor </a:t>
            </a:r>
          </a:p>
          <a:p>
            <a:pPr hangingPunct="1">
              <a:lnSpc>
                <a:spcPct val="90000"/>
              </a:lnSpc>
              <a:spcBef>
                <a:spcPts val="1225"/>
              </a:spcBef>
              <a:spcAft>
                <a:spcPts val="225"/>
              </a:spcAft>
              <a:buClrTx/>
              <a:buFontTx/>
              <a:buNone/>
            </a:pPr>
            <a:endParaRPr lang="es-ES" altLang="es-ES" sz="2000" b="1">
              <a:solidFill>
                <a:srgbClr val="404040"/>
              </a:solidFill>
              <a:latin typeface="Cambria" panose="02040503050406030204" pitchFamily="18" charset="0"/>
            </a:endParaRPr>
          </a:p>
          <a:p>
            <a:pPr algn="just" hangingPunct="1">
              <a:lnSpc>
                <a:spcPct val="100000"/>
              </a:lnSpc>
              <a:buClrTx/>
              <a:buFontTx/>
              <a:buNone/>
            </a:pPr>
            <a:r>
              <a:rPr lang="es-ES" altLang="es-ES" sz="2000" b="1" i="1" u="sng">
                <a:solidFill>
                  <a:srgbClr val="63A537"/>
                </a:solidFill>
                <a:latin typeface="Cambria" panose="02040503050406030204" pitchFamily="18" charset="0"/>
              </a:rPr>
              <a:t>Ahorro en fertilizantes</a:t>
            </a:r>
          </a:p>
          <a:p>
            <a:pPr algn="just" hangingPunct="1">
              <a:lnSpc>
                <a:spcPct val="90000"/>
              </a:lnSpc>
              <a:spcBef>
                <a:spcPts val="1225"/>
              </a:spcBef>
              <a:spcAft>
                <a:spcPts val="225"/>
              </a:spcAft>
              <a:buClrTx/>
              <a:buFontTx/>
              <a:buNone/>
            </a:pPr>
            <a:r>
              <a:rPr lang="es-ES" altLang="es-ES" sz="2000">
                <a:solidFill>
                  <a:srgbClr val="404040"/>
                </a:solidFill>
                <a:latin typeface="Cambria" panose="02040503050406030204" pitchFamily="18" charset="0"/>
              </a:rPr>
              <a:t>Los residuos orgánicos se transforman en fertilizante en vez de acabar en vertederos. El abono puede mejorar el rendimiento de los fertilizantes inorgánicos y evitar la filtración de nutrientes, reduciendo la cantidad de fertilizante que se necesita. </a:t>
            </a:r>
          </a:p>
          <a:p>
            <a:pPr algn="just" hangingPunct="1">
              <a:lnSpc>
                <a:spcPct val="90000"/>
              </a:lnSpc>
              <a:spcBef>
                <a:spcPts val="1225"/>
              </a:spcBef>
              <a:spcAft>
                <a:spcPts val="225"/>
              </a:spcAft>
              <a:buClrTx/>
              <a:buFontTx/>
              <a:buNone/>
            </a:pPr>
            <a:endParaRPr lang="es-ES" altLang="es-ES" sz="2000">
              <a:solidFill>
                <a:srgbClr val="404040"/>
              </a:solidFill>
              <a:latin typeface="Cambria" panose="02040503050406030204" pitchFamily="18" charset="0"/>
            </a:endParaRPr>
          </a:p>
          <a:p>
            <a:pPr algn="just" hangingPunct="1">
              <a:lnSpc>
                <a:spcPct val="100000"/>
              </a:lnSpc>
              <a:buClrTx/>
              <a:buFontTx/>
              <a:buNone/>
            </a:pPr>
            <a:r>
              <a:rPr lang="es-ES" altLang="es-ES" sz="2000" b="1" i="1" u="sng">
                <a:solidFill>
                  <a:srgbClr val="63A537"/>
                </a:solidFill>
                <a:latin typeface="Cambria" panose="02040503050406030204" pitchFamily="18" charset="0"/>
              </a:rPr>
              <a:t>Mejora de la productividad de los cultivos y la salud vegetal</a:t>
            </a:r>
          </a:p>
          <a:p>
            <a:pPr algn="just" hangingPunct="1">
              <a:lnSpc>
                <a:spcPct val="90000"/>
              </a:lnSpc>
              <a:spcBef>
                <a:spcPts val="1225"/>
              </a:spcBef>
              <a:spcAft>
                <a:spcPts val="225"/>
              </a:spcAft>
              <a:buClrTx/>
              <a:buFontTx/>
              <a:buNone/>
            </a:pPr>
            <a:r>
              <a:rPr lang="es-ES" altLang="es-ES" sz="2000">
                <a:solidFill>
                  <a:srgbClr val="404040"/>
                </a:solidFill>
                <a:latin typeface="Cambria" panose="02040503050406030204" pitchFamily="18" charset="0"/>
              </a:rPr>
              <a:t>El abono le proporciona a los vegetales microorganismos beneficiosos que les ayuda a defenderse de plagas y enfermedades. También aumenta la capacidad que tiene el suelo de equilibrar los niveles de pH, evitando su acidificación. </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1CF99358-AABA-A43D-B2AD-6046FF5D5F5A}"/>
              </a:ext>
            </a:extLst>
          </p:cNvPr>
          <p:cNvPicPr>
            <a:picLocks noChangeAspect="1"/>
          </p:cNvPicPr>
          <p:nvPr/>
        </p:nvPicPr>
        <p:blipFill>
          <a:blip r:embed="rId2"/>
          <a:stretch>
            <a:fillRect/>
          </a:stretch>
        </p:blipFill>
        <p:spPr>
          <a:xfrm>
            <a:off x="1128242" y="211608"/>
            <a:ext cx="10057527" cy="6025704"/>
          </a:xfrm>
          <a:prstGeom prst="rect">
            <a:avLst/>
          </a:prstGeom>
        </p:spPr>
      </p:pic>
    </p:spTree>
    <p:extLst>
      <p:ext uri="{BB962C8B-B14F-4D97-AF65-F5344CB8AC3E}">
        <p14:creationId xmlns:p14="http://schemas.microsoft.com/office/powerpoint/2010/main" val="1420499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2289" name="Picture 1">
            <a:extLst>
              <a:ext uri="{FF2B5EF4-FFF2-40B4-BE49-F238E27FC236}">
                <a16:creationId xmlns:a16="http://schemas.microsoft.com/office/drawing/2014/main" id="{32936CE6-3E9F-84EA-63F2-83871030D1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2513" y="373063"/>
            <a:ext cx="2451100" cy="1524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290" name="Picture 2">
            <a:extLst>
              <a:ext uri="{FF2B5EF4-FFF2-40B4-BE49-F238E27FC236}">
                <a16:creationId xmlns:a16="http://schemas.microsoft.com/office/drawing/2014/main" id="{5119B107-A521-C90E-3C65-935195A55D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2513" y="2366963"/>
            <a:ext cx="2451100" cy="16160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291" name="Picture 3">
            <a:extLst>
              <a:ext uri="{FF2B5EF4-FFF2-40B4-BE49-F238E27FC236}">
                <a16:creationId xmlns:a16="http://schemas.microsoft.com/office/drawing/2014/main" id="{A77B93DE-4ACF-3A4C-92A9-78DF18893B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2513" y="4592638"/>
            <a:ext cx="2454275" cy="1625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292" name="Picture 4">
            <a:extLst>
              <a:ext uri="{FF2B5EF4-FFF2-40B4-BE49-F238E27FC236}">
                <a16:creationId xmlns:a16="http://schemas.microsoft.com/office/drawing/2014/main" id="{42D6ACC4-5E88-8C4B-FF21-5D551D0019F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49863" y="373063"/>
            <a:ext cx="5099050" cy="57435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93" name="Rectangle 5">
            <a:extLst>
              <a:ext uri="{FF2B5EF4-FFF2-40B4-BE49-F238E27FC236}">
                <a16:creationId xmlns:a16="http://schemas.microsoft.com/office/drawing/2014/main" id="{55CF5196-9B60-163F-DB7E-28C146DDE2DB}"/>
              </a:ext>
            </a:extLst>
          </p:cNvPr>
          <p:cNvSpPr>
            <a:spLocks noChangeArrowheads="1"/>
          </p:cNvSpPr>
          <p:nvPr/>
        </p:nvSpPr>
        <p:spPr bwMode="auto">
          <a:xfrm>
            <a:off x="6678613" y="801688"/>
            <a:ext cx="2208212" cy="227012"/>
          </a:xfrm>
          <a:prstGeom prst="rect">
            <a:avLst/>
          </a:prstGeom>
          <a:solidFill>
            <a:srgbClr val="FFFFD7"/>
          </a:solidFill>
          <a:ln w="9360" cap="flat">
            <a:solidFill>
              <a:srgbClr val="FFFFD7"/>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2294" name="Rectangle 6">
            <a:extLst>
              <a:ext uri="{FF2B5EF4-FFF2-40B4-BE49-F238E27FC236}">
                <a16:creationId xmlns:a16="http://schemas.microsoft.com/office/drawing/2014/main" id="{7D07687A-243B-4ECA-1D3A-C1C0EDDE80C1}"/>
              </a:ext>
            </a:extLst>
          </p:cNvPr>
          <p:cNvSpPr>
            <a:spLocks noChangeArrowheads="1"/>
          </p:cNvSpPr>
          <p:nvPr/>
        </p:nvSpPr>
        <p:spPr bwMode="auto">
          <a:xfrm>
            <a:off x="6602413" y="1612900"/>
            <a:ext cx="2327275" cy="227013"/>
          </a:xfrm>
          <a:prstGeom prst="rect">
            <a:avLst/>
          </a:prstGeom>
          <a:solidFill>
            <a:srgbClr val="FFFFD7"/>
          </a:solidFill>
          <a:ln w="9360" cap="flat">
            <a:solidFill>
              <a:srgbClr val="FFFFD7"/>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2295" name="Rectangle 7">
            <a:extLst>
              <a:ext uri="{FF2B5EF4-FFF2-40B4-BE49-F238E27FC236}">
                <a16:creationId xmlns:a16="http://schemas.microsoft.com/office/drawing/2014/main" id="{7A63C25E-CADD-B33B-8275-BCC7FC4EAAEB}"/>
              </a:ext>
            </a:extLst>
          </p:cNvPr>
          <p:cNvSpPr>
            <a:spLocks noChangeArrowheads="1"/>
          </p:cNvSpPr>
          <p:nvPr/>
        </p:nvSpPr>
        <p:spPr bwMode="auto">
          <a:xfrm>
            <a:off x="5627688" y="2239963"/>
            <a:ext cx="930275" cy="561975"/>
          </a:xfrm>
          <a:prstGeom prst="rect">
            <a:avLst/>
          </a:prstGeom>
          <a:solidFill>
            <a:srgbClr val="FFFFD7"/>
          </a:solidFill>
          <a:ln w="9360" cap="flat">
            <a:solidFill>
              <a:srgbClr val="FFFFD7"/>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2296" name="Rectangle 8">
            <a:extLst>
              <a:ext uri="{FF2B5EF4-FFF2-40B4-BE49-F238E27FC236}">
                <a16:creationId xmlns:a16="http://schemas.microsoft.com/office/drawing/2014/main" id="{B8A08BC2-F56A-5604-01F4-01288E304D7C}"/>
              </a:ext>
            </a:extLst>
          </p:cNvPr>
          <p:cNvSpPr>
            <a:spLocks noChangeArrowheads="1"/>
          </p:cNvSpPr>
          <p:nvPr/>
        </p:nvSpPr>
        <p:spPr bwMode="auto">
          <a:xfrm>
            <a:off x="7934325" y="2309813"/>
            <a:ext cx="1341438" cy="227012"/>
          </a:xfrm>
          <a:prstGeom prst="rect">
            <a:avLst/>
          </a:prstGeom>
          <a:solidFill>
            <a:srgbClr val="FFFFD7"/>
          </a:solidFill>
          <a:ln w="9360" cap="flat">
            <a:solidFill>
              <a:srgbClr val="FFFFD7"/>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2297" name="Rectangle 9">
            <a:extLst>
              <a:ext uri="{FF2B5EF4-FFF2-40B4-BE49-F238E27FC236}">
                <a16:creationId xmlns:a16="http://schemas.microsoft.com/office/drawing/2014/main" id="{3D751A4E-E3BD-A4B9-2921-E179C137C102}"/>
              </a:ext>
            </a:extLst>
          </p:cNvPr>
          <p:cNvSpPr>
            <a:spLocks noChangeArrowheads="1"/>
          </p:cNvSpPr>
          <p:nvPr/>
        </p:nvSpPr>
        <p:spPr bwMode="auto">
          <a:xfrm>
            <a:off x="6559550" y="3001963"/>
            <a:ext cx="671513" cy="314325"/>
          </a:xfrm>
          <a:prstGeom prst="rect">
            <a:avLst/>
          </a:prstGeom>
          <a:solidFill>
            <a:srgbClr val="FFFFD7"/>
          </a:solidFill>
          <a:ln w="9360" cap="flat">
            <a:solidFill>
              <a:srgbClr val="FFFFD7"/>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2298" name="Rectangle 10">
            <a:extLst>
              <a:ext uri="{FF2B5EF4-FFF2-40B4-BE49-F238E27FC236}">
                <a16:creationId xmlns:a16="http://schemas.microsoft.com/office/drawing/2014/main" id="{0D65DF28-AB93-29BE-5A2C-1C808EA20D24}"/>
              </a:ext>
            </a:extLst>
          </p:cNvPr>
          <p:cNvSpPr>
            <a:spLocks noChangeArrowheads="1"/>
          </p:cNvSpPr>
          <p:nvPr/>
        </p:nvSpPr>
        <p:spPr bwMode="auto">
          <a:xfrm>
            <a:off x="8623300" y="2947988"/>
            <a:ext cx="671513" cy="314325"/>
          </a:xfrm>
          <a:prstGeom prst="rect">
            <a:avLst/>
          </a:prstGeom>
          <a:solidFill>
            <a:srgbClr val="FFFFD7"/>
          </a:solidFill>
          <a:ln w="9360" cap="flat">
            <a:solidFill>
              <a:srgbClr val="FFFFD7"/>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2299" name="Rectangle 11">
            <a:extLst>
              <a:ext uri="{FF2B5EF4-FFF2-40B4-BE49-F238E27FC236}">
                <a16:creationId xmlns:a16="http://schemas.microsoft.com/office/drawing/2014/main" id="{04892D57-A34E-33E5-6B40-5D2B6C8E45F7}"/>
              </a:ext>
            </a:extLst>
          </p:cNvPr>
          <p:cNvSpPr>
            <a:spLocks noChangeArrowheads="1"/>
          </p:cNvSpPr>
          <p:nvPr/>
        </p:nvSpPr>
        <p:spPr bwMode="auto">
          <a:xfrm>
            <a:off x="6505575" y="3619500"/>
            <a:ext cx="844550" cy="314325"/>
          </a:xfrm>
          <a:prstGeom prst="rect">
            <a:avLst/>
          </a:prstGeom>
          <a:solidFill>
            <a:srgbClr val="FFFFD7"/>
          </a:solidFill>
          <a:ln w="9360" cap="flat">
            <a:solidFill>
              <a:srgbClr val="FFFFD7"/>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2300" name="Rectangle 12">
            <a:extLst>
              <a:ext uri="{FF2B5EF4-FFF2-40B4-BE49-F238E27FC236}">
                <a16:creationId xmlns:a16="http://schemas.microsoft.com/office/drawing/2014/main" id="{B1553ED4-B8D2-413B-7738-86682EF253FF}"/>
              </a:ext>
            </a:extLst>
          </p:cNvPr>
          <p:cNvSpPr>
            <a:spLocks noChangeArrowheads="1"/>
          </p:cNvSpPr>
          <p:nvPr/>
        </p:nvSpPr>
        <p:spPr bwMode="auto">
          <a:xfrm>
            <a:off x="6483350" y="4462463"/>
            <a:ext cx="898525" cy="538162"/>
          </a:xfrm>
          <a:prstGeom prst="rect">
            <a:avLst/>
          </a:prstGeom>
          <a:solidFill>
            <a:srgbClr val="FFFFD7"/>
          </a:solidFill>
          <a:ln w="9360" cap="flat">
            <a:solidFill>
              <a:srgbClr val="FFFFD7"/>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2301" name="Rectangle 13">
            <a:extLst>
              <a:ext uri="{FF2B5EF4-FFF2-40B4-BE49-F238E27FC236}">
                <a16:creationId xmlns:a16="http://schemas.microsoft.com/office/drawing/2014/main" id="{036AD1A8-F8A2-D4D7-3413-EACCAF25CE34}"/>
              </a:ext>
            </a:extLst>
          </p:cNvPr>
          <p:cNvSpPr>
            <a:spLocks noChangeArrowheads="1"/>
          </p:cNvSpPr>
          <p:nvPr/>
        </p:nvSpPr>
        <p:spPr bwMode="auto">
          <a:xfrm>
            <a:off x="7739063" y="4149725"/>
            <a:ext cx="974725" cy="504825"/>
          </a:xfrm>
          <a:prstGeom prst="rect">
            <a:avLst/>
          </a:prstGeom>
          <a:solidFill>
            <a:srgbClr val="FFFFD7"/>
          </a:solidFill>
          <a:ln w="9360" cap="flat">
            <a:solidFill>
              <a:srgbClr val="FFFFD7"/>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2302" name="Rectangle 14">
            <a:extLst>
              <a:ext uri="{FF2B5EF4-FFF2-40B4-BE49-F238E27FC236}">
                <a16:creationId xmlns:a16="http://schemas.microsoft.com/office/drawing/2014/main" id="{90B0DFED-3403-66A9-8E6A-01A702B70D31}"/>
              </a:ext>
            </a:extLst>
          </p:cNvPr>
          <p:cNvSpPr>
            <a:spLocks noChangeArrowheads="1"/>
          </p:cNvSpPr>
          <p:nvPr/>
        </p:nvSpPr>
        <p:spPr bwMode="auto">
          <a:xfrm>
            <a:off x="9037638" y="3673475"/>
            <a:ext cx="909637" cy="314325"/>
          </a:xfrm>
          <a:prstGeom prst="rect">
            <a:avLst/>
          </a:prstGeom>
          <a:solidFill>
            <a:srgbClr val="FFFFD7"/>
          </a:solidFill>
          <a:ln w="9360" cap="flat">
            <a:solidFill>
              <a:srgbClr val="FFFFD7"/>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2303" name="Rectangle 15">
            <a:extLst>
              <a:ext uri="{FF2B5EF4-FFF2-40B4-BE49-F238E27FC236}">
                <a16:creationId xmlns:a16="http://schemas.microsoft.com/office/drawing/2014/main" id="{076EB479-1CFD-15EE-3785-F9E202CE4B7F}"/>
              </a:ext>
            </a:extLst>
          </p:cNvPr>
          <p:cNvSpPr>
            <a:spLocks noChangeArrowheads="1"/>
          </p:cNvSpPr>
          <p:nvPr/>
        </p:nvSpPr>
        <p:spPr bwMode="auto">
          <a:xfrm>
            <a:off x="6624638" y="5581650"/>
            <a:ext cx="2143125" cy="187325"/>
          </a:xfrm>
          <a:prstGeom prst="rect">
            <a:avLst/>
          </a:prstGeom>
          <a:solidFill>
            <a:srgbClr val="FFFFD7"/>
          </a:solidFill>
          <a:ln w="9360" cap="flat">
            <a:solidFill>
              <a:srgbClr val="FFFFD7"/>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2304" name="Text Box 16">
            <a:extLst>
              <a:ext uri="{FF2B5EF4-FFF2-40B4-BE49-F238E27FC236}">
                <a16:creationId xmlns:a16="http://schemas.microsoft.com/office/drawing/2014/main" id="{D93B51B8-293F-EFD4-E05A-CF631EFE0795}"/>
              </a:ext>
            </a:extLst>
          </p:cNvPr>
          <p:cNvSpPr txBox="1">
            <a:spLocks noChangeArrowheads="1"/>
          </p:cNvSpPr>
          <p:nvPr/>
        </p:nvSpPr>
        <p:spPr bwMode="auto">
          <a:xfrm>
            <a:off x="6678613" y="757238"/>
            <a:ext cx="2619375"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94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es-ES" altLang="es-ES" sz="1600"/>
              <a:t>Añadir materia orgánica</a:t>
            </a:r>
          </a:p>
        </p:txBody>
      </p:sp>
      <p:sp>
        <p:nvSpPr>
          <p:cNvPr id="12305" name="Text Box 17">
            <a:extLst>
              <a:ext uri="{FF2B5EF4-FFF2-40B4-BE49-F238E27FC236}">
                <a16:creationId xmlns:a16="http://schemas.microsoft.com/office/drawing/2014/main" id="{772C8CD8-6DA4-C8D5-5810-C5C90C192E39}"/>
              </a:ext>
            </a:extLst>
          </p:cNvPr>
          <p:cNvSpPr txBox="1">
            <a:spLocks noChangeArrowheads="1"/>
          </p:cNvSpPr>
          <p:nvPr/>
        </p:nvSpPr>
        <p:spPr bwMode="auto">
          <a:xfrm>
            <a:off x="6440488" y="1616075"/>
            <a:ext cx="2879725"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76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es-ES" altLang="es-ES" sz="1400"/>
              <a:t>Aumento de la actividad biológica</a:t>
            </a:r>
          </a:p>
        </p:txBody>
      </p:sp>
      <p:sp>
        <p:nvSpPr>
          <p:cNvPr id="12306" name="Text Box 18">
            <a:extLst>
              <a:ext uri="{FF2B5EF4-FFF2-40B4-BE49-F238E27FC236}">
                <a16:creationId xmlns:a16="http://schemas.microsoft.com/office/drawing/2014/main" id="{84F24F53-BE3A-A382-29FB-F898783E1C6F}"/>
              </a:ext>
            </a:extLst>
          </p:cNvPr>
          <p:cNvSpPr txBox="1">
            <a:spLocks noChangeArrowheads="1"/>
          </p:cNvSpPr>
          <p:nvPr/>
        </p:nvSpPr>
        <p:spPr bwMode="auto">
          <a:xfrm>
            <a:off x="5497513" y="2117725"/>
            <a:ext cx="1179512" cy="782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472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es-ES" altLang="es-ES" sz="1100"/>
              <a:t>Menos enfermedades del suelo, nemátodos, etc.</a:t>
            </a:r>
          </a:p>
        </p:txBody>
      </p:sp>
      <p:sp>
        <p:nvSpPr>
          <p:cNvPr id="12307" name="Text Box 19">
            <a:extLst>
              <a:ext uri="{FF2B5EF4-FFF2-40B4-BE49-F238E27FC236}">
                <a16:creationId xmlns:a16="http://schemas.microsoft.com/office/drawing/2014/main" id="{202E9593-861D-CEB3-D4C9-91891CA2F557}"/>
              </a:ext>
            </a:extLst>
          </p:cNvPr>
          <p:cNvSpPr txBox="1">
            <a:spLocks noChangeArrowheads="1"/>
          </p:cNvSpPr>
          <p:nvPr/>
        </p:nvSpPr>
        <p:spPr bwMode="auto">
          <a:xfrm>
            <a:off x="7923213" y="2287588"/>
            <a:ext cx="1644650"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76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es-ES" altLang="es-ES" sz="1400"/>
              <a:t>Descomposición</a:t>
            </a:r>
          </a:p>
        </p:txBody>
      </p:sp>
      <p:sp>
        <p:nvSpPr>
          <p:cNvPr id="12308" name="Text Box 20">
            <a:extLst>
              <a:ext uri="{FF2B5EF4-FFF2-40B4-BE49-F238E27FC236}">
                <a16:creationId xmlns:a16="http://schemas.microsoft.com/office/drawing/2014/main" id="{311CDE33-209C-E6B0-3457-3E19DC53B20E}"/>
              </a:ext>
            </a:extLst>
          </p:cNvPr>
          <p:cNvSpPr txBox="1">
            <a:spLocks noChangeArrowheads="1"/>
          </p:cNvSpPr>
          <p:nvPr/>
        </p:nvSpPr>
        <p:spPr bwMode="auto">
          <a:xfrm>
            <a:off x="6486525" y="2940050"/>
            <a:ext cx="1017588" cy="411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472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es-ES" altLang="es-ES" sz="1100"/>
              <a:t>Mayor agregación</a:t>
            </a:r>
          </a:p>
        </p:txBody>
      </p:sp>
      <p:sp>
        <p:nvSpPr>
          <p:cNvPr id="12309" name="Text Box 21">
            <a:extLst>
              <a:ext uri="{FF2B5EF4-FFF2-40B4-BE49-F238E27FC236}">
                <a16:creationId xmlns:a16="http://schemas.microsoft.com/office/drawing/2014/main" id="{E394A5D2-2931-7CE7-E526-5D30DCEDC7FC}"/>
              </a:ext>
            </a:extLst>
          </p:cNvPr>
          <p:cNvSpPr txBox="1">
            <a:spLocks noChangeArrowheads="1"/>
          </p:cNvSpPr>
          <p:nvPr/>
        </p:nvSpPr>
        <p:spPr bwMode="auto">
          <a:xfrm>
            <a:off x="6346825" y="3614738"/>
            <a:ext cx="1223963" cy="433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472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es-ES" altLang="es-ES" sz="1100"/>
              <a:t>Mejor porosidad del suelo</a:t>
            </a:r>
          </a:p>
        </p:txBody>
      </p:sp>
      <p:sp>
        <p:nvSpPr>
          <p:cNvPr id="12310" name="Text Box 22">
            <a:extLst>
              <a:ext uri="{FF2B5EF4-FFF2-40B4-BE49-F238E27FC236}">
                <a16:creationId xmlns:a16="http://schemas.microsoft.com/office/drawing/2014/main" id="{DE54819E-F278-C1B4-311D-CCC2DE7A50EE}"/>
              </a:ext>
            </a:extLst>
          </p:cNvPr>
          <p:cNvSpPr txBox="1">
            <a:spLocks noChangeArrowheads="1"/>
          </p:cNvSpPr>
          <p:nvPr/>
        </p:nvSpPr>
        <p:spPr bwMode="auto">
          <a:xfrm>
            <a:off x="6267450" y="4457700"/>
            <a:ext cx="1320800" cy="557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472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es-ES" altLang="es-ES" sz="1100"/>
              <a:t>Mejor calidad del suelo y capacidad de retener agua</a:t>
            </a:r>
          </a:p>
        </p:txBody>
      </p:sp>
      <p:sp>
        <p:nvSpPr>
          <p:cNvPr id="12311" name="Text Box 23">
            <a:extLst>
              <a:ext uri="{FF2B5EF4-FFF2-40B4-BE49-F238E27FC236}">
                <a16:creationId xmlns:a16="http://schemas.microsoft.com/office/drawing/2014/main" id="{027160C8-F093-F472-5B6A-C855C3A256F0}"/>
              </a:ext>
            </a:extLst>
          </p:cNvPr>
          <p:cNvSpPr txBox="1">
            <a:spLocks noChangeArrowheads="1"/>
          </p:cNvSpPr>
          <p:nvPr/>
        </p:nvSpPr>
        <p:spPr bwMode="auto">
          <a:xfrm>
            <a:off x="7536954" y="4021138"/>
            <a:ext cx="1468438" cy="682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472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es-ES" altLang="es-ES" sz="1100"/>
              <a:t>Creación de humus y sustancias que fomentan el crecimiento</a:t>
            </a:r>
          </a:p>
        </p:txBody>
      </p:sp>
      <p:sp>
        <p:nvSpPr>
          <p:cNvPr id="12312" name="Text Box 24">
            <a:extLst>
              <a:ext uri="{FF2B5EF4-FFF2-40B4-BE49-F238E27FC236}">
                <a16:creationId xmlns:a16="http://schemas.microsoft.com/office/drawing/2014/main" id="{D4453A09-AC4E-D51B-CD0C-8833EB4B79A6}"/>
              </a:ext>
            </a:extLst>
          </p:cNvPr>
          <p:cNvSpPr txBox="1">
            <a:spLocks noChangeArrowheads="1"/>
          </p:cNvSpPr>
          <p:nvPr/>
        </p:nvSpPr>
        <p:spPr bwMode="auto">
          <a:xfrm>
            <a:off x="8464550" y="2900363"/>
            <a:ext cx="1017588" cy="411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472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es-ES" altLang="es-ES" sz="1100"/>
              <a:t>Liberación de nutrientes</a:t>
            </a:r>
          </a:p>
        </p:txBody>
      </p:sp>
      <p:sp>
        <p:nvSpPr>
          <p:cNvPr id="12313" name="Text Box 25">
            <a:extLst>
              <a:ext uri="{FF2B5EF4-FFF2-40B4-BE49-F238E27FC236}">
                <a16:creationId xmlns:a16="http://schemas.microsoft.com/office/drawing/2014/main" id="{51F844A6-5B48-DDD4-768D-382ADAD6E181}"/>
              </a:ext>
            </a:extLst>
          </p:cNvPr>
          <p:cNvSpPr txBox="1">
            <a:spLocks noChangeArrowheads="1"/>
          </p:cNvSpPr>
          <p:nvPr/>
        </p:nvSpPr>
        <p:spPr bwMode="auto">
          <a:xfrm>
            <a:off x="8875713" y="3638550"/>
            <a:ext cx="1341437" cy="419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4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es-ES" altLang="es-ES" sz="1000"/>
              <a:t>Detoxificación de sustancias dañinas</a:t>
            </a:r>
          </a:p>
        </p:txBody>
      </p:sp>
      <p:sp>
        <p:nvSpPr>
          <p:cNvPr id="12314" name="Text Box 26">
            <a:extLst>
              <a:ext uri="{FF2B5EF4-FFF2-40B4-BE49-F238E27FC236}">
                <a16:creationId xmlns:a16="http://schemas.microsoft.com/office/drawing/2014/main" id="{289E289F-588E-8BD5-9E09-32E828593C8D}"/>
              </a:ext>
            </a:extLst>
          </p:cNvPr>
          <p:cNvSpPr txBox="1">
            <a:spLocks noChangeArrowheads="1"/>
          </p:cNvSpPr>
          <p:nvPr/>
        </p:nvSpPr>
        <p:spPr bwMode="auto">
          <a:xfrm>
            <a:off x="6499225" y="5513388"/>
            <a:ext cx="3198813" cy="331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76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es-ES" altLang="es-ES" sz="1400"/>
              <a:t>Vegetales sanos y productivos</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3" name="Rectangle 1">
            <a:extLst>
              <a:ext uri="{FF2B5EF4-FFF2-40B4-BE49-F238E27FC236}">
                <a16:creationId xmlns:a16="http://schemas.microsoft.com/office/drawing/2014/main" id="{5665009C-D551-9F3C-FFC0-16E39A2A324D}"/>
              </a:ext>
            </a:extLst>
          </p:cNvPr>
          <p:cNvSpPr>
            <a:spLocks noGrp="1" noChangeArrowheads="1"/>
          </p:cNvSpPr>
          <p:nvPr>
            <p:ph type="title" idx="4294967295"/>
          </p:nvPr>
        </p:nvSpPr>
        <p:spPr>
          <a:xfrm>
            <a:off x="1096963" y="287338"/>
            <a:ext cx="10058400" cy="1450975"/>
          </a:xfrm>
          <a:ln/>
        </p:spPr>
        <p:txBody>
          <a:bodyPr/>
          <a:lstStyle/>
          <a:p>
            <a:pPr algn="ctr">
              <a:lnSpc>
                <a:spcPct val="85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tLang="es-ES" sz="4400">
                <a:solidFill>
                  <a:srgbClr val="404040"/>
                </a:solidFill>
                <a:latin typeface="Cambria" panose="02040503050406030204" pitchFamily="18" charset="0"/>
              </a:rPr>
              <a:t>Métodos de Compostaje</a:t>
            </a:r>
          </a:p>
        </p:txBody>
      </p:sp>
      <p:sp>
        <p:nvSpPr>
          <p:cNvPr id="13314" name="Text Box 2">
            <a:extLst>
              <a:ext uri="{FF2B5EF4-FFF2-40B4-BE49-F238E27FC236}">
                <a16:creationId xmlns:a16="http://schemas.microsoft.com/office/drawing/2014/main" id="{609C41E6-7707-6EEC-7D2A-7788521027CA}"/>
              </a:ext>
            </a:extLst>
          </p:cNvPr>
          <p:cNvSpPr txBox="1">
            <a:spLocks noChangeArrowheads="1"/>
          </p:cNvSpPr>
          <p:nvPr/>
        </p:nvSpPr>
        <p:spPr bwMode="auto">
          <a:xfrm>
            <a:off x="1096963" y="1846263"/>
            <a:ext cx="6026150" cy="402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rIns="0"/>
          <a:lstStyle>
            <a:lvl1pPr marL="92075" indent="-92075">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just" hangingPunct="1">
              <a:lnSpc>
                <a:spcPct val="90000"/>
              </a:lnSpc>
              <a:spcBef>
                <a:spcPts val="1225"/>
              </a:spcBef>
              <a:spcAft>
                <a:spcPts val="225"/>
              </a:spcAft>
              <a:buClr>
                <a:srgbClr val="99CB38"/>
              </a:buClr>
              <a:buFont typeface="Calibri" panose="020F0502020204030204" pitchFamily="34" charset="0"/>
              <a:buChar char=" "/>
            </a:pPr>
            <a:r>
              <a:rPr lang="es-ES" altLang="es-ES" sz="2400" b="1">
                <a:solidFill>
                  <a:srgbClr val="C00000"/>
                </a:solidFill>
                <a:latin typeface="Cambria" panose="02040503050406030204" pitchFamily="18" charset="0"/>
              </a:rPr>
              <a:t>Pilas estáticas</a:t>
            </a:r>
          </a:p>
          <a:p>
            <a:pPr algn="just" hangingPunct="1">
              <a:lnSpc>
                <a:spcPct val="90000"/>
              </a:lnSpc>
              <a:spcBef>
                <a:spcPts val="1225"/>
              </a:spcBef>
              <a:spcAft>
                <a:spcPts val="225"/>
              </a:spcAft>
              <a:buClr>
                <a:srgbClr val="99CB38"/>
              </a:buClr>
              <a:buFont typeface="Calibri" panose="020F0502020204030204" pitchFamily="34" charset="0"/>
              <a:buChar char=" "/>
            </a:pPr>
            <a:r>
              <a:rPr lang="es-ES" altLang="es-ES" sz="2400">
                <a:solidFill>
                  <a:srgbClr val="404040"/>
                </a:solidFill>
                <a:latin typeface="Cambria" panose="02040503050406030204" pitchFamily="18" charset="0"/>
              </a:rPr>
              <a:t>Los residuos agrícolas se </a:t>
            </a:r>
            <a:r>
              <a:rPr lang="es-ES" altLang="es-ES" sz="2400" b="1">
                <a:solidFill>
                  <a:srgbClr val="404040"/>
                </a:solidFill>
                <a:latin typeface="Cambria" panose="02040503050406030204" pitchFamily="18" charset="0"/>
              </a:rPr>
              <a:t>colocan en pilas alargadas </a:t>
            </a:r>
            <a:r>
              <a:rPr lang="es-ES" altLang="es-ES" sz="2400">
                <a:solidFill>
                  <a:srgbClr val="404040"/>
                </a:solidFill>
                <a:latin typeface="Cambria" panose="02040503050406030204" pitchFamily="18" charset="0"/>
              </a:rPr>
              <a:t>y el proceso de compostaje ocurre sin volteo. Se instalan tuberías perforadas en la base de la pila para garantizar una buena aireación y facilitar el flujo de aire. Esto es importante para mantener la actividad microbiana y controlar la temperatura. Si es necesario, se pueden usar sopladores de aire para empujar al aire a través de la pila.</a:t>
            </a:r>
          </a:p>
          <a:p>
            <a:pPr algn="just" hangingPunct="1">
              <a:lnSpc>
                <a:spcPct val="90000"/>
              </a:lnSpc>
              <a:spcBef>
                <a:spcPts val="1225"/>
              </a:spcBef>
              <a:spcAft>
                <a:spcPts val="225"/>
              </a:spcAft>
              <a:buClr>
                <a:srgbClr val="99CB38"/>
              </a:buClr>
              <a:buFont typeface="Calibri" panose="020F0502020204030204" pitchFamily="34" charset="0"/>
              <a:buChar char=" "/>
            </a:pPr>
            <a:r>
              <a:rPr lang="es-ES" altLang="es-ES" sz="2400" b="1">
                <a:solidFill>
                  <a:srgbClr val="404040"/>
                </a:solidFill>
                <a:latin typeface="Cambria" panose="02040503050406030204" pitchFamily="18" charset="0"/>
              </a:rPr>
              <a:t>Es un método menos laborioso pero puede tardar más tiempo. </a:t>
            </a:r>
          </a:p>
        </p:txBody>
      </p:sp>
      <p:pic>
        <p:nvPicPr>
          <p:cNvPr id="13315" name="Picture 3">
            <a:extLst>
              <a:ext uri="{FF2B5EF4-FFF2-40B4-BE49-F238E27FC236}">
                <a16:creationId xmlns:a16="http://schemas.microsoft.com/office/drawing/2014/main" id="{E4D5751E-2681-DEEE-17DE-066D81FE4F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7475" y="2384425"/>
            <a:ext cx="3417888" cy="25638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7" name="Rectangle 1">
            <a:extLst>
              <a:ext uri="{FF2B5EF4-FFF2-40B4-BE49-F238E27FC236}">
                <a16:creationId xmlns:a16="http://schemas.microsoft.com/office/drawing/2014/main" id="{E468B4CF-9D0A-A408-9C51-A91699FF7B6A}"/>
              </a:ext>
            </a:extLst>
          </p:cNvPr>
          <p:cNvSpPr>
            <a:spLocks noGrp="1" noChangeArrowheads="1"/>
          </p:cNvSpPr>
          <p:nvPr>
            <p:ph type="title" idx="4294967295"/>
          </p:nvPr>
        </p:nvSpPr>
        <p:spPr>
          <a:xfrm>
            <a:off x="1096963" y="287338"/>
            <a:ext cx="10058400" cy="1450975"/>
          </a:xfrm>
          <a:ln/>
        </p:spPr>
        <p:txBody>
          <a:bodyPr/>
          <a:lstStyle/>
          <a:p>
            <a:pPr algn="ctr">
              <a:lnSpc>
                <a:spcPct val="85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tLang="es-ES" sz="4400">
                <a:solidFill>
                  <a:srgbClr val="404040"/>
                </a:solidFill>
                <a:latin typeface="Cambria" panose="02040503050406030204" pitchFamily="18" charset="0"/>
              </a:rPr>
              <a:t>Métodos de Compostaje</a:t>
            </a:r>
          </a:p>
        </p:txBody>
      </p:sp>
      <p:sp>
        <p:nvSpPr>
          <p:cNvPr id="14338" name="Text Box 2">
            <a:extLst>
              <a:ext uri="{FF2B5EF4-FFF2-40B4-BE49-F238E27FC236}">
                <a16:creationId xmlns:a16="http://schemas.microsoft.com/office/drawing/2014/main" id="{A358886C-1302-6095-3F2F-71C6E03A8E3E}"/>
              </a:ext>
            </a:extLst>
          </p:cNvPr>
          <p:cNvSpPr txBox="1">
            <a:spLocks noChangeArrowheads="1"/>
          </p:cNvSpPr>
          <p:nvPr/>
        </p:nvSpPr>
        <p:spPr bwMode="auto">
          <a:xfrm>
            <a:off x="1096963" y="1846263"/>
            <a:ext cx="10058400" cy="402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rIns="0"/>
          <a:lstStyle>
            <a:lvl1pPr marL="92075" indent="-92075">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90000"/>
              </a:lnSpc>
              <a:spcBef>
                <a:spcPts val="1225"/>
              </a:spcBef>
              <a:spcAft>
                <a:spcPts val="225"/>
              </a:spcAft>
              <a:buClr>
                <a:srgbClr val="99CB38"/>
              </a:buClr>
              <a:buFont typeface="Calibri" panose="020F0502020204030204" pitchFamily="34" charset="0"/>
              <a:buChar char=" "/>
            </a:pPr>
            <a:r>
              <a:rPr lang="es-ES" altLang="es-ES" sz="2000" b="1">
                <a:solidFill>
                  <a:srgbClr val="C00000"/>
                </a:solidFill>
                <a:latin typeface="Cambria" panose="02040503050406030204" pitchFamily="18" charset="0"/>
              </a:rPr>
              <a:t>Hileras o pilas alargadas</a:t>
            </a:r>
          </a:p>
          <a:p>
            <a:pPr algn="just" hangingPunct="1">
              <a:lnSpc>
                <a:spcPct val="90000"/>
              </a:lnSpc>
              <a:spcBef>
                <a:spcPts val="1225"/>
              </a:spcBef>
              <a:spcAft>
                <a:spcPts val="225"/>
              </a:spcAft>
              <a:buClrTx/>
              <a:buFontTx/>
              <a:buNone/>
            </a:pPr>
            <a:r>
              <a:rPr lang="es-ES" altLang="es-ES" sz="2000">
                <a:solidFill>
                  <a:srgbClr val="404040"/>
                </a:solidFill>
                <a:latin typeface="Cambria" panose="02040503050406030204" pitchFamily="18" charset="0"/>
              </a:rPr>
              <a:t>Los </a:t>
            </a:r>
            <a:r>
              <a:rPr lang="es-ES" altLang="es-ES" sz="2000" b="1">
                <a:latin typeface="Cambria" panose="02040503050406030204" pitchFamily="18" charset="0"/>
              </a:rPr>
              <a:t>residuos agrícolas se apilan en pilas largas y estrechas (hileras)</a:t>
            </a:r>
            <a:r>
              <a:rPr lang="es-ES" altLang="es-ES" sz="2000">
                <a:latin typeface="Cambria" panose="02040503050406030204" pitchFamily="18" charset="0"/>
              </a:rPr>
              <a:t>.</a:t>
            </a:r>
            <a:r>
              <a:rPr lang="es-ES" altLang="es-ES" sz="2000" b="1">
                <a:latin typeface="Cambria" panose="02040503050406030204" pitchFamily="18" charset="0"/>
              </a:rPr>
              <a:t> </a:t>
            </a:r>
            <a:r>
              <a:rPr lang="es-ES" altLang="es-ES" sz="2000">
                <a:solidFill>
                  <a:srgbClr val="404040"/>
                </a:solidFill>
                <a:latin typeface="Cambria" panose="02040503050406030204" pitchFamily="18" charset="0"/>
              </a:rPr>
              <a:t>Al contrario que las pilas estáticas, las hileras </a:t>
            </a:r>
            <a:r>
              <a:rPr lang="es-ES" altLang="es-ES" sz="2000" b="1">
                <a:latin typeface="Cambria" panose="02040503050406030204" pitchFamily="18" charset="0"/>
              </a:rPr>
              <a:t>se voltean o mezclan con frecuencia para garantizar la aireación </a:t>
            </a:r>
            <a:r>
              <a:rPr lang="es-ES" altLang="es-ES" sz="2000">
                <a:solidFill>
                  <a:srgbClr val="404040"/>
                </a:solidFill>
                <a:latin typeface="Cambria" panose="02040503050406030204" pitchFamily="18" charset="0"/>
              </a:rPr>
              <a:t>y acelerar la descomposición.</a:t>
            </a:r>
          </a:p>
          <a:p>
            <a:pPr algn="just" hangingPunct="1">
              <a:lnSpc>
                <a:spcPct val="90000"/>
              </a:lnSpc>
              <a:spcBef>
                <a:spcPts val="1225"/>
              </a:spcBef>
              <a:spcAft>
                <a:spcPts val="225"/>
              </a:spcAft>
              <a:buClr>
                <a:srgbClr val="99CB38"/>
              </a:buClr>
              <a:buFont typeface="Calibri" panose="020F0502020204030204" pitchFamily="34" charset="0"/>
              <a:buChar char=" "/>
            </a:pPr>
            <a:r>
              <a:rPr lang="es-ES" altLang="es-ES" sz="2000" b="1">
                <a:solidFill>
                  <a:srgbClr val="404040"/>
                </a:solidFill>
                <a:latin typeface="Cambria" panose="02040503050406030204" pitchFamily="18" charset="0"/>
              </a:rPr>
              <a:t>Adecuado para grandes cantidades de residuos y requiere maquinaria especializada en voltear abono.  </a:t>
            </a:r>
          </a:p>
        </p:txBody>
      </p:sp>
      <p:pic>
        <p:nvPicPr>
          <p:cNvPr id="14339" name="Picture 3">
            <a:extLst>
              <a:ext uri="{FF2B5EF4-FFF2-40B4-BE49-F238E27FC236}">
                <a16:creationId xmlns:a16="http://schemas.microsoft.com/office/drawing/2014/main" id="{33D4BC6C-157C-1B74-C68C-89DD534869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5488" y="3941763"/>
            <a:ext cx="3576637" cy="2235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e Offic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25"/>
          </a:spcBef>
          <a:spcAft>
            <a:spcPts val="25"/>
          </a:spcAft>
          <a:buClr>
            <a:srgbClr val="000000"/>
          </a:buClr>
          <a:buSzPct val="100000"/>
          <a:buFont typeface="Times New Roman" panose="02020603050405020304" pitchFamily="18" charset="0"/>
          <a:buNone/>
          <a:tabLst/>
          <a:defRPr kumimoji="0" lang="en-GB" altLang="es-ES"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25"/>
          </a:spcBef>
          <a:spcAft>
            <a:spcPts val="25"/>
          </a:spcAft>
          <a:buClr>
            <a:srgbClr val="000000"/>
          </a:buClr>
          <a:buSzPct val="100000"/>
          <a:buFont typeface="Times New Roman" panose="02020603050405020304" pitchFamily="18" charset="0"/>
          <a:buNone/>
          <a:tabLst/>
          <a:defRPr kumimoji="0" lang="en-GB" altLang="es-ES"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e Offic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25"/>
          </a:spcBef>
          <a:spcAft>
            <a:spcPts val="25"/>
          </a:spcAft>
          <a:buClr>
            <a:srgbClr val="000000"/>
          </a:buClr>
          <a:buSzPct val="100000"/>
          <a:buFont typeface="Times New Roman" panose="02020603050405020304" pitchFamily="18" charset="0"/>
          <a:buNone/>
          <a:tabLst/>
          <a:defRPr kumimoji="0" lang="en-GB" altLang="es-ES"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25"/>
          </a:spcBef>
          <a:spcAft>
            <a:spcPts val="25"/>
          </a:spcAft>
          <a:buClr>
            <a:srgbClr val="000000"/>
          </a:buClr>
          <a:buSzPct val="100000"/>
          <a:buFont typeface="Times New Roman" panose="02020603050405020304" pitchFamily="18" charset="0"/>
          <a:buNone/>
          <a:tabLst/>
          <a:defRPr kumimoji="0" lang="en-GB" altLang="es-ES"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e Offic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25"/>
          </a:spcBef>
          <a:spcAft>
            <a:spcPts val="25"/>
          </a:spcAft>
          <a:buClr>
            <a:srgbClr val="000000"/>
          </a:buClr>
          <a:buSzPct val="100000"/>
          <a:buFont typeface="Times New Roman" panose="02020603050405020304" pitchFamily="18" charset="0"/>
          <a:buNone/>
          <a:tabLst/>
          <a:defRPr kumimoji="0" lang="en-GB" altLang="es-ES"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25"/>
          </a:spcBef>
          <a:spcAft>
            <a:spcPts val="25"/>
          </a:spcAft>
          <a:buClr>
            <a:srgbClr val="000000"/>
          </a:buClr>
          <a:buSzPct val="100000"/>
          <a:buFont typeface="Times New Roman" panose="02020603050405020304" pitchFamily="18" charset="0"/>
          <a:buNone/>
          <a:tabLst/>
          <a:defRPr kumimoji="0" lang="en-GB" altLang="es-ES"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5.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2597</TotalTime>
  <Words>2098</Words>
  <Application>Microsoft Office PowerPoint</Application>
  <PresentationFormat>Personalizado</PresentationFormat>
  <Paragraphs>228</Paragraphs>
  <Slides>24</Slides>
  <Notes>21</Notes>
  <HiddenSlides>0</HiddenSlides>
  <MMClips>0</MMClips>
  <ScaleCrop>false</ScaleCrop>
  <HeadingPairs>
    <vt:vector size="8" baseType="variant">
      <vt:variant>
        <vt:lpstr>Fuentes usadas</vt:lpstr>
      </vt:variant>
      <vt:variant>
        <vt:i4>8</vt:i4>
      </vt:variant>
      <vt:variant>
        <vt:lpstr>Tema</vt:lpstr>
      </vt:variant>
      <vt:variant>
        <vt:i4>4</vt:i4>
      </vt:variant>
      <vt:variant>
        <vt:lpstr>Servidores OLE incrustados</vt:lpstr>
      </vt:variant>
      <vt:variant>
        <vt:i4>0</vt:i4>
      </vt:variant>
      <vt:variant>
        <vt:lpstr>Títulos de diapositiva</vt:lpstr>
      </vt:variant>
      <vt:variant>
        <vt:i4>24</vt:i4>
      </vt:variant>
    </vt:vector>
  </HeadingPairs>
  <TitlesOfParts>
    <vt:vector size="36" baseType="lpstr">
      <vt:lpstr>Arial</vt:lpstr>
      <vt:lpstr>Bahnschrift SemiLight</vt:lpstr>
      <vt:lpstr>Calibri</vt:lpstr>
      <vt:lpstr>Calibri Light</vt:lpstr>
      <vt:lpstr>Cambria</vt:lpstr>
      <vt:lpstr>DejaVuSans-Bold</vt:lpstr>
      <vt:lpstr>Times New Roman</vt:lpstr>
      <vt:lpstr>Wingdings</vt:lpstr>
      <vt:lpstr>Tema de Office</vt:lpstr>
      <vt:lpstr>Tema de Office</vt:lpstr>
      <vt:lpstr>Tema de Office</vt:lpstr>
      <vt:lpstr>Retrospect</vt:lpstr>
      <vt:lpstr> </vt:lpstr>
      <vt:lpstr>¿Qué es el compostaje?</vt:lpstr>
      <vt:lpstr>Beneficios del Compostaje</vt:lpstr>
      <vt:lpstr>Beneficios del Compostaje</vt:lpstr>
      <vt:lpstr>Beneficios del Compostaje</vt:lpstr>
      <vt:lpstr>Presentación de PowerPoint</vt:lpstr>
      <vt:lpstr>Presentación de PowerPoint</vt:lpstr>
      <vt:lpstr>Métodos de Compostaje</vt:lpstr>
      <vt:lpstr>Métodos de Compostaje</vt:lpstr>
      <vt:lpstr>Métodos de Compostaje</vt:lpstr>
      <vt:lpstr>Métodos de Compostaje</vt:lpstr>
      <vt:lpstr>Cómo Hacer Abono</vt:lpstr>
      <vt:lpstr>Tipos de Materia Orgánica</vt:lpstr>
      <vt:lpstr>Presentación de PowerPoint</vt:lpstr>
      <vt:lpstr>Cómo Hacer Abono</vt:lpstr>
      <vt:lpstr>Humedad </vt:lpstr>
      <vt:lpstr>Temperatura </vt:lpstr>
      <vt:lpstr>Parámetros de Compostaje y Control</vt:lpstr>
      <vt:lpstr>Temperatura en las Fases del Compostaje</vt:lpstr>
      <vt:lpstr>Aireación </vt:lpstr>
      <vt:lpstr>Acidez</vt:lpstr>
      <vt:lpstr>El Proceso de Compostaje Paso a Paso</vt:lpstr>
      <vt:lpstr>El Proceso de Compostaje Paso a Paso </vt:lpstr>
      <vt:lpstr>El Proceso de Compostaje Paso a Paso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Proofreader 1</cp:lastModifiedBy>
  <cp:revision>103</cp:revision>
  <cp:lastPrinted>1601-01-01T00:00:00Z</cp:lastPrinted>
  <dcterms:created xsi:type="dcterms:W3CDTF">2018-11-05T13:13:47Z</dcterms:created>
  <dcterms:modified xsi:type="dcterms:W3CDTF">2023-11-20T10:03:45Z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Notes">
    <vt:r8>4</vt:r8>
  </property>
  <property fmtid="{D5CDD505-2E9C-101B-9397-08002B2CF9AE}" pid="4" name="PresentationFormat">
    <vt:lpwstr>Widescreen</vt:lpwstr>
  </property>
  <property fmtid="{D5CDD505-2E9C-101B-9397-08002B2CF9AE}" pid="5" name="Slides">
    <vt:r8>24</vt:r8>
  </property>
</Properties>
</file>